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8.xml" ContentType="application/vnd.openxmlformats-officedocument.theme+xml"/>
  <Override PartName="/ppt/tags/tag5.xml" ContentType="application/vnd.openxmlformats-officedocument.presentationml.tags+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4" r:id="rId3"/>
    <p:sldMasterId id="2147483703" r:id="rId4"/>
    <p:sldMasterId id="2147483722" r:id="rId5"/>
    <p:sldMasterId id="2147483741" r:id="rId6"/>
    <p:sldMasterId id="2147483760" r:id="rId7"/>
    <p:sldMasterId id="2147483778" r:id="rId8"/>
  </p:sldMasterIdLst>
  <p:notesMasterIdLst>
    <p:notesMasterId r:id="rId30"/>
  </p:notesMasterIdLst>
  <p:sldIdLst>
    <p:sldId id="334" r:id="rId9"/>
    <p:sldId id="354" r:id="rId10"/>
    <p:sldId id="335" r:id="rId11"/>
    <p:sldId id="336" r:id="rId12"/>
    <p:sldId id="337" r:id="rId13"/>
    <p:sldId id="8453" r:id="rId14"/>
    <p:sldId id="349" r:id="rId15"/>
    <p:sldId id="344" r:id="rId16"/>
    <p:sldId id="340" r:id="rId17"/>
    <p:sldId id="341" r:id="rId18"/>
    <p:sldId id="342" r:id="rId19"/>
    <p:sldId id="343" r:id="rId20"/>
    <p:sldId id="345" r:id="rId21"/>
    <p:sldId id="346" r:id="rId22"/>
    <p:sldId id="347" r:id="rId23"/>
    <p:sldId id="1881839793" r:id="rId24"/>
    <p:sldId id="350" r:id="rId25"/>
    <p:sldId id="348" r:id="rId26"/>
    <p:sldId id="352" r:id="rId27"/>
    <p:sldId id="351" r:id="rId28"/>
    <p:sldId id="353"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CC73B-4FFD-44CA-A929-5C96C227FA28}" v="44" dt="2021-09-24T07:41:14.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varScale="1">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Master" Target="slideMasters/slideMaster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us, Nathalie" userId="7acd2ef6-b0ad-49f9-a675-425c4f4dd6bd" providerId="ADAL" clId="{45ECC73B-4FFD-44CA-A929-5C96C227FA28}"/>
    <pc:docChg chg="addSld modSld">
      <pc:chgData name="Camus, Nathalie" userId="7acd2ef6-b0ad-49f9-a675-425c4f4dd6bd" providerId="ADAL" clId="{45ECC73B-4FFD-44CA-A929-5C96C227FA28}" dt="2021-09-24T07:41:15.592" v="78" actId="207"/>
      <pc:docMkLst>
        <pc:docMk/>
      </pc:docMkLst>
      <pc:sldChg chg="addSp delSp modSp mod">
        <pc:chgData name="Camus, Nathalie" userId="7acd2ef6-b0ad-49f9-a675-425c4f4dd6bd" providerId="ADAL" clId="{45ECC73B-4FFD-44CA-A929-5C96C227FA28}" dt="2021-09-24T07:41:14.492" v="77"/>
        <pc:sldMkLst>
          <pc:docMk/>
          <pc:sldMk cId="2280839742" sldId="334"/>
        </pc:sldMkLst>
        <pc:spChg chg="add del mod">
          <ac:chgData name="Camus, Nathalie" userId="7acd2ef6-b0ad-49f9-a675-425c4f4dd6bd" providerId="ADAL" clId="{45ECC73B-4FFD-44CA-A929-5C96C227FA28}" dt="2021-09-24T07:41:14.343" v="32"/>
          <ac:spMkLst>
            <pc:docMk/>
            <pc:sldMk cId="2280839742" sldId="334"/>
            <ac:spMk id="3" creationId="{932D4A22-5BC6-414B-93C5-2EF8DD0FD5AA}"/>
          </ac:spMkLst>
        </pc:spChg>
        <pc:spChg chg="add del mod">
          <ac:chgData name="Camus, Nathalie" userId="7acd2ef6-b0ad-49f9-a675-425c4f4dd6bd" providerId="ADAL" clId="{45ECC73B-4FFD-44CA-A929-5C96C227FA28}" dt="2021-09-24T07:41:14.361" v="37"/>
          <ac:spMkLst>
            <pc:docMk/>
            <pc:sldMk cId="2280839742" sldId="334"/>
            <ac:spMk id="4" creationId="{D0C1ACFE-0C5F-47F5-B8F8-639012F2784E}"/>
          </ac:spMkLst>
        </pc:spChg>
        <pc:spChg chg="add del mod">
          <ac:chgData name="Camus, Nathalie" userId="7acd2ef6-b0ad-49f9-a675-425c4f4dd6bd" providerId="ADAL" clId="{45ECC73B-4FFD-44CA-A929-5C96C227FA28}" dt="2021-09-24T07:41:14.378" v="42"/>
          <ac:spMkLst>
            <pc:docMk/>
            <pc:sldMk cId="2280839742" sldId="334"/>
            <ac:spMk id="6" creationId="{1CE677B2-B6CA-4E75-812B-CDBF9549B15A}"/>
          </ac:spMkLst>
        </pc:spChg>
        <pc:spChg chg="add del mod">
          <ac:chgData name="Camus, Nathalie" userId="7acd2ef6-b0ad-49f9-a675-425c4f4dd6bd" providerId="ADAL" clId="{45ECC73B-4FFD-44CA-A929-5C96C227FA28}" dt="2021-09-24T07:41:14.396" v="47"/>
          <ac:spMkLst>
            <pc:docMk/>
            <pc:sldMk cId="2280839742" sldId="334"/>
            <ac:spMk id="8" creationId="{EAA31C1C-D03C-437B-BCCB-833A8F2655AB}"/>
          </ac:spMkLst>
        </pc:spChg>
        <pc:spChg chg="add del mod">
          <ac:chgData name="Camus, Nathalie" userId="7acd2ef6-b0ad-49f9-a675-425c4f4dd6bd" providerId="ADAL" clId="{45ECC73B-4FFD-44CA-A929-5C96C227FA28}" dt="2021-09-24T07:41:14.410" v="52"/>
          <ac:spMkLst>
            <pc:docMk/>
            <pc:sldMk cId="2280839742" sldId="334"/>
            <ac:spMk id="9" creationId="{F6D894D9-BCE6-419B-A61F-CF249542F223}"/>
          </ac:spMkLst>
        </pc:spChg>
        <pc:spChg chg="add del mod">
          <ac:chgData name="Camus, Nathalie" userId="7acd2ef6-b0ad-49f9-a675-425c4f4dd6bd" providerId="ADAL" clId="{45ECC73B-4FFD-44CA-A929-5C96C227FA28}" dt="2021-09-24T07:41:14.427" v="57"/>
          <ac:spMkLst>
            <pc:docMk/>
            <pc:sldMk cId="2280839742" sldId="334"/>
            <ac:spMk id="11" creationId="{19316B02-642D-4A15-8AF9-95065ED7738F}"/>
          </ac:spMkLst>
        </pc:spChg>
        <pc:spChg chg="add del mod">
          <ac:chgData name="Camus, Nathalie" userId="7acd2ef6-b0ad-49f9-a675-425c4f4dd6bd" providerId="ADAL" clId="{45ECC73B-4FFD-44CA-A929-5C96C227FA28}" dt="2021-09-24T07:41:14.445" v="62"/>
          <ac:spMkLst>
            <pc:docMk/>
            <pc:sldMk cId="2280839742" sldId="334"/>
            <ac:spMk id="12" creationId="{AF950C0A-EA30-478E-8466-1530DAA018AA}"/>
          </ac:spMkLst>
        </pc:spChg>
        <pc:spChg chg="add del mod">
          <ac:chgData name="Camus, Nathalie" userId="7acd2ef6-b0ad-49f9-a675-425c4f4dd6bd" providerId="ADAL" clId="{45ECC73B-4FFD-44CA-A929-5C96C227FA28}" dt="2021-09-24T07:41:14.462" v="67"/>
          <ac:spMkLst>
            <pc:docMk/>
            <pc:sldMk cId="2280839742" sldId="334"/>
            <ac:spMk id="13" creationId="{79560B93-6F93-4A5A-943A-FBCCE1B88398}"/>
          </ac:spMkLst>
        </pc:spChg>
        <pc:spChg chg="add del mod">
          <ac:chgData name="Camus, Nathalie" userId="7acd2ef6-b0ad-49f9-a675-425c4f4dd6bd" providerId="ADAL" clId="{45ECC73B-4FFD-44CA-A929-5C96C227FA28}" dt="2021-09-24T07:41:14.477" v="72"/>
          <ac:spMkLst>
            <pc:docMk/>
            <pc:sldMk cId="2280839742" sldId="334"/>
            <ac:spMk id="14" creationId="{ED4894F0-1826-4CDC-8545-70FCA4C68B6A}"/>
          </ac:spMkLst>
        </pc:spChg>
        <pc:spChg chg="add del mod">
          <ac:chgData name="Camus, Nathalie" userId="7acd2ef6-b0ad-49f9-a675-425c4f4dd6bd" providerId="ADAL" clId="{45ECC73B-4FFD-44CA-A929-5C96C227FA28}" dt="2021-09-24T07:41:14.492" v="77"/>
          <ac:spMkLst>
            <pc:docMk/>
            <pc:sldMk cId="2280839742" sldId="334"/>
            <ac:spMk id="15" creationId="{97E90B76-2357-44A2-9052-A08679E857DA}"/>
          </ac:spMkLst>
        </pc:spChg>
      </pc:sldChg>
      <pc:sldChg chg="modSp mod">
        <pc:chgData name="Camus, Nathalie" userId="7acd2ef6-b0ad-49f9-a675-425c4f4dd6bd" providerId="ADAL" clId="{45ECC73B-4FFD-44CA-A929-5C96C227FA28}" dt="2021-09-24T07:27:56.711" v="7" actId="20577"/>
        <pc:sldMkLst>
          <pc:docMk/>
          <pc:sldMk cId="3283022059" sldId="351"/>
        </pc:sldMkLst>
        <pc:spChg chg="mod">
          <ac:chgData name="Camus, Nathalie" userId="7acd2ef6-b0ad-49f9-a675-425c4f4dd6bd" providerId="ADAL" clId="{45ECC73B-4FFD-44CA-A929-5C96C227FA28}" dt="2021-09-24T07:27:56.711" v="7" actId="20577"/>
          <ac:spMkLst>
            <pc:docMk/>
            <pc:sldMk cId="3283022059" sldId="351"/>
            <ac:spMk id="13" creationId="{00000000-0000-0000-0000-000000000000}"/>
          </ac:spMkLst>
        </pc:spChg>
      </pc:sldChg>
      <pc:sldChg chg="modSp add mod">
        <pc:chgData name="Camus, Nathalie" userId="7acd2ef6-b0ad-49f9-a675-425c4f4dd6bd" providerId="ADAL" clId="{45ECC73B-4FFD-44CA-A929-5C96C227FA28}" dt="2021-09-24T07:41:15.592" v="78" actId="207"/>
        <pc:sldMkLst>
          <pc:docMk/>
          <pc:sldMk cId="1159400352" sldId="8453"/>
        </pc:sldMkLst>
        <pc:spChg chg="mod">
          <ac:chgData name="Camus, Nathalie" userId="7acd2ef6-b0ad-49f9-a675-425c4f4dd6bd" providerId="ADAL" clId="{45ECC73B-4FFD-44CA-A929-5C96C227FA28}" dt="2021-09-24T07:41:15.592" v="78" actId="207"/>
          <ac:spMkLst>
            <pc:docMk/>
            <pc:sldMk cId="1159400352" sldId="8453"/>
            <ac:spMk id="531" creationId="{3AA60CB0-0D68-4906-986E-B3FE6BC06B0F}"/>
          </ac:spMkLst>
        </pc:spChg>
      </pc:sldChg>
      <pc:sldChg chg="addSp modSp add">
        <pc:chgData name="Camus, Nathalie" userId="7acd2ef6-b0ad-49f9-a675-425c4f4dd6bd" providerId="ADAL" clId="{45ECC73B-4FFD-44CA-A929-5C96C227FA28}" dt="2021-09-24T07:33:56.398" v="27"/>
        <pc:sldMkLst>
          <pc:docMk/>
          <pc:sldMk cId="567993239" sldId="1881839793"/>
        </pc:sldMkLst>
        <pc:spChg chg="add mod">
          <ac:chgData name="Camus, Nathalie" userId="7acd2ef6-b0ad-49f9-a675-425c4f4dd6bd" providerId="ADAL" clId="{45ECC73B-4FFD-44CA-A929-5C96C227FA28}" dt="2021-09-24T07:33:56.398" v="27"/>
          <ac:spMkLst>
            <pc:docMk/>
            <pc:sldMk cId="567993239" sldId="1881839793"/>
            <ac:spMk id="146" creationId="{F78A510F-9D19-4AD1-9413-986F0502943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6350">
              <a:solidFill>
                <a:srgbClr val="000000"/>
              </a:solidFill>
            </a:ln>
          </c:spPr>
          <c:dPt>
            <c:idx val="0"/>
            <c:bubble3D val="0"/>
            <c:spPr>
              <a:solidFill>
                <a:schemeClr val="accent1"/>
              </a:solidFill>
              <a:ln w="6350">
                <a:noFill/>
              </a:ln>
              <a:effectLst/>
            </c:spPr>
            <c:extLst>
              <c:ext xmlns:c16="http://schemas.microsoft.com/office/drawing/2014/chart" uri="{C3380CC4-5D6E-409C-BE32-E72D297353CC}">
                <c16:uniqueId val="{00000003-7F98-4132-BA1F-1F6F12F457B0}"/>
              </c:ext>
            </c:extLst>
          </c:dPt>
          <c:dPt>
            <c:idx val="1"/>
            <c:bubble3D val="0"/>
            <c:spPr>
              <a:solidFill>
                <a:schemeClr val="accent2"/>
              </a:solidFill>
              <a:ln w="6350">
                <a:noFill/>
              </a:ln>
              <a:effectLst/>
            </c:spPr>
            <c:extLst>
              <c:ext xmlns:c16="http://schemas.microsoft.com/office/drawing/2014/chart" uri="{C3380CC4-5D6E-409C-BE32-E72D297353CC}">
                <c16:uniqueId val="{00000004-7F98-4132-BA1F-1F6F12F457B0}"/>
              </c:ext>
            </c:extLst>
          </c:dPt>
          <c:dPt>
            <c:idx val="2"/>
            <c:bubble3D val="0"/>
            <c:spPr>
              <a:solidFill>
                <a:schemeClr val="accent3">
                  <a:lumMod val="50000"/>
                </a:schemeClr>
              </a:solidFill>
              <a:ln w="6350">
                <a:noFill/>
              </a:ln>
              <a:effectLst>
                <a:softEdge rad="0"/>
              </a:effectLst>
            </c:spPr>
            <c:extLst>
              <c:ext xmlns:c16="http://schemas.microsoft.com/office/drawing/2014/chart" uri="{C3380CC4-5D6E-409C-BE32-E72D297353CC}">
                <c16:uniqueId val="{00000001-7F98-4132-BA1F-1F6F12F457B0}"/>
              </c:ext>
            </c:extLst>
          </c:dPt>
          <c:dPt>
            <c:idx val="3"/>
            <c:bubble3D val="0"/>
            <c:spPr>
              <a:solidFill>
                <a:schemeClr val="accent4"/>
              </a:solidFill>
              <a:ln w="6350">
                <a:noFill/>
              </a:ln>
              <a:effectLst/>
            </c:spPr>
            <c:extLst>
              <c:ext xmlns:c16="http://schemas.microsoft.com/office/drawing/2014/chart" uri="{C3380CC4-5D6E-409C-BE32-E72D297353CC}">
                <c16:uniqueId val="{00000005-7F98-4132-BA1F-1F6F12F457B0}"/>
              </c:ext>
            </c:extLst>
          </c:dPt>
          <c:cat>
            <c:strRef>
              <c:f>Sheet1!$A$2:$A$5</c:f>
              <c:strCache>
                <c:ptCount val="4"/>
                <c:pt idx="0">
                  <c:v>Diabetic nephropathy </c:v>
                </c:pt>
                <c:pt idx="1">
                  <c:v>Glomerulonephritides </c:v>
                </c:pt>
                <c:pt idx="2">
                  <c:v>Ischemic / hypertensive nephropathy</c:v>
                </c:pt>
                <c:pt idx="3">
                  <c:v>Other / unknown causes </c:v>
                </c:pt>
              </c:strCache>
            </c:strRef>
          </c:cat>
          <c:val>
            <c:numRef>
              <c:f>Sheet1!$B$2:$B$5</c:f>
              <c:numCache>
                <c:formatCode>General</c:formatCode>
                <c:ptCount val="4"/>
                <c:pt idx="0">
                  <c:v>2510</c:v>
                </c:pt>
                <c:pt idx="1">
                  <c:v>695</c:v>
                </c:pt>
                <c:pt idx="2">
                  <c:v>687</c:v>
                </c:pt>
                <c:pt idx="3">
                  <c:v>412</c:v>
                </c:pt>
              </c:numCache>
            </c:numRef>
          </c:val>
          <c:extLst>
            <c:ext xmlns:c16="http://schemas.microsoft.com/office/drawing/2014/chart" uri="{C3380CC4-5D6E-409C-BE32-E72D297353CC}">
              <c16:uniqueId val="{00000000-7F98-4132-BA1F-1F6F12F457B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9694902359099932E-2"/>
          <c:y val="0.73664834162914261"/>
          <c:w val="0.86106722382387757"/>
          <c:h val="0.176832108245267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80078974842156"/>
          <c:y val="0.10603161244861224"/>
          <c:w val="0.63936573921730633"/>
          <c:h val="0.75161774740987874"/>
        </c:manualLayout>
      </c:layout>
      <c:pieChart>
        <c:varyColors val="1"/>
        <c:ser>
          <c:idx val="0"/>
          <c:order val="0"/>
          <c:tx>
            <c:strRef>
              <c:f>Sheet1!$B$1</c:f>
              <c:strCache>
                <c:ptCount val="1"/>
                <c:pt idx="0">
                  <c:v>%</c:v>
                </c:pt>
              </c:strCache>
            </c:strRef>
          </c:tx>
          <c:dLbls>
            <c:dLbl>
              <c:idx val="0"/>
              <c:spPr/>
              <c:txPr>
                <a:bodyPr/>
                <a:lstStyle/>
                <a:p>
                  <a:pPr>
                    <a:defRPr sz="1400">
                      <a:solidFill>
                        <a:schemeClr val="bg1"/>
                      </a:solidFill>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0-5058-4FC5-91EF-156E8B566159}"/>
                </c:ext>
              </c:extLst>
            </c:dLbl>
            <c:dLbl>
              <c:idx val="1"/>
              <c:spPr>
                <a:noFill/>
                <a:ln>
                  <a:noFill/>
                </a:ln>
                <a:effectLst/>
              </c:spPr>
              <c:txPr>
                <a:bodyPr/>
                <a:lstStyle/>
                <a:p>
                  <a:pPr>
                    <a:defRPr sz="1400">
                      <a:solidFill>
                        <a:schemeClr val="bg1"/>
                      </a:solidFill>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1-5058-4FC5-91EF-156E8B566159}"/>
                </c:ext>
              </c:extLst>
            </c:dLbl>
            <c:spPr>
              <a:noFill/>
              <a:ln>
                <a:noFill/>
              </a:ln>
              <a:effectLst/>
            </c:spPr>
            <c:txPr>
              <a:bodyPr/>
              <a:lstStyle/>
              <a:p>
                <a:pPr>
                  <a:defRPr sz="1400"/>
                </a:pPr>
                <a:endParaRPr lang="fr-F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With type 2 diabetes</c:v>
                </c:pt>
                <c:pt idx="1">
                  <c:v>Without type 2 diabetes</c:v>
                </c:pt>
              </c:strCache>
            </c:strRef>
          </c:cat>
          <c:val>
            <c:numRef>
              <c:f>Sheet1!$B$2:$B$3</c:f>
              <c:numCache>
                <c:formatCode>0.0%</c:formatCode>
                <c:ptCount val="2"/>
                <c:pt idx="0">
                  <c:v>0.67500000000000004</c:v>
                </c:pt>
                <c:pt idx="1">
                  <c:v>0.32500000000000001</c:v>
                </c:pt>
              </c:numCache>
            </c:numRef>
          </c:val>
          <c:extLst>
            <c:ext xmlns:c16="http://schemas.microsoft.com/office/drawing/2014/chart" uri="{C3380CC4-5D6E-409C-BE32-E72D297353CC}">
              <c16:uniqueId val="{00000001-C65B-4DEF-9E7B-A203A0D25E95}"/>
            </c:ext>
          </c:extLst>
        </c:ser>
        <c:dLbls>
          <c:dLblPos val="ctr"/>
          <c:showLegendKey val="0"/>
          <c:showVal val="1"/>
          <c:showCatName val="0"/>
          <c:showSerName val="0"/>
          <c:showPercent val="0"/>
          <c:showBubbleSize val="0"/>
          <c:showLeaderLines val="1"/>
        </c:dLbls>
        <c:firstSliceAng val="0"/>
      </c:pieChart>
    </c:plotArea>
    <c:legend>
      <c:legendPos val="b"/>
      <c:layout>
        <c:manualLayout>
          <c:xMode val="edge"/>
          <c:yMode val="edge"/>
          <c:x val="0.17326786817640555"/>
          <c:y val="0.87532129526659297"/>
          <c:w val="0.66549017194073101"/>
          <c:h val="8.9334833917202941E-2"/>
        </c:manualLayout>
      </c:layout>
      <c:overlay val="0"/>
      <c:txPr>
        <a:bodyPr/>
        <a:lstStyle/>
        <a:p>
          <a:pPr>
            <a:defRPr sz="12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05316449664666E-2"/>
          <c:y val="0"/>
          <c:w val="0.93290480898662231"/>
          <c:h val="0.90682997496662543"/>
        </c:manualLayout>
      </c:layout>
      <c:scatterChart>
        <c:scatterStyle val="lineMarker"/>
        <c:varyColors val="0"/>
        <c:ser>
          <c:idx val="0"/>
          <c:order val="0"/>
          <c:tx>
            <c:strRef>
              <c:f>Sheet1!$D$2</c:f>
              <c:strCache>
                <c:ptCount val="1"/>
                <c:pt idx="0">
                  <c:v>r</c:v>
                </c:pt>
              </c:strCache>
            </c:strRef>
          </c:tx>
          <c:spPr>
            <a:ln w="28575">
              <a:noFill/>
            </a:ln>
          </c:spPr>
          <c:marker>
            <c:symbol val="square"/>
            <c:size val="8"/>
            <c:spPr>
              <a:solidFill>
                <a:schemeClr val="accent1"/>
              </a:solidFill>
              <a:ln>
                <a:noFill/>
              </a:ln>
            </c:spPr>
          </c:marker>
          <c:errBars>
            <c:errDir val="x"/>
            <c:errBarType val="both"/>
            <c:errValType val="cust"/>
            <c:noEndCap val="0"/>
            <c:plus>
              <c:numRef>
                <c:f>Sheet1!$G$3:$G$11</c:f>
                <c:numCache>
                  <c:formatCode>General</c:formatCode>
                  <c:ptCount val="9"/>
                  <c:pt idx="0">
                    <c:v>0.19000000000000006</c:v>
                  </c:pt>
                  <c:pt idx="1">
                    <c:v>0.21000000000000008</c:v>
                  </c:pt>
                  <c:pt idx="2">
                    <c:v>0.12</c:v>
                  </c:pt>
                  <c:pt idx="4">
                    <c:v>0.10999999999999999</c:v>
                  </c:pt>
                </c:numCache>
              </c:numRef>
            </c:plus>
            <c:minus>
              <c:numRef>
                <c:f>Sheet1!$H$3:$H$11</c:f>
                <c:numCache>
                  <c:formatCode>General</c:formatCode>
                  <c:ptCount val="9"/>
                  <c:pt idx="0">
                    <c:v>0.15999999999999992</c:v>
                  </c:pt>
                  <c:pt idx="1">
                    <c:v>0.15999999999999992</c:v>
                  </c:pt>
                  <c:pt idx="2">
                    <c:v>0.11000000000000004</c:v>
                  </c:pt>
                  <c:pt idx="4">
                    <c:v>9.9999999999999978E-2</c:v>
                  </c:pt>
                </c:numCache>
              </c:numRef>
            </c:minus>
            <c:spPr>
              <a:ln w="19050"/>
            </c:spPr>
          </c:errBars>
          <c:xVal>
            <c:numRef>
              <c:f>Sheet1!$D$3:$D$12</c:f>
              <c:numCache>
                <c:formatCode>0.00</c:formatCode>
                <c:ptCount val="10"/>
                <c:pt idx="0">
                  <c:v>0.69</c:v>
                </c:pt>
                <c:pt idx="1">
                  <c:v>0.71</c:v>
                </c:pt>
                <c:pt idx="2">
                  <c:v>0.56000000000000005</c:v>
                </c:pt>
                <c:pt idx="4">
                  <c:v>0.61</c:v>
                </c:pt>
              </c:numCache>
            </c:numRef>
          </c:xVal>
          <c:yVal>
            <c:numRef>
              <c:f>Sheet1!$C$3:$C$12</c:f>
              <c:numCache>
                <c:formatCode>General</c:formatCode>
                <c:ptCount val="10"/>
                <c:pt idx="0">
                  <c:v>1</c:v>
                </c:pt>
                <c:pt idx="1">
                  <c:v>2</c:v>
                </c:pt>
                <c:pt idx="2">
                  <c:v>3</c:v>
                </c:pt>
                <c:pt idx="3">
                  <c:v>4</c:v>
                </c:pt>
                <c:pt idx="4">
                  <c:v>5</c:v>
                </c:pt>
              </c:numCache>
            </c:numRef>
          </c:yVal>
          <c:smooth val="0"/>
          <c:extLst>
            <c:ext xmlns:c16="http://schemas.microsoft.com/office/drawing/2014/chart" uri="{C3380CC4-5D6E-409C-BE32-E72D297353CC}">
              <c16:uniqueId val="{00000000-06EB-410D-9A5C-547D757E6209}"/>
            </c:ext>
          </c:extLst>
        </c:ser>
        <c:ser>
          <c:idx val="1"/>
          <c:order val="1"/>
          <c:tx>
            <c:v>labels</c:v>
          </c:tx>
          <c:spPr>
            <a:ln w="28575">
              <a:noFill/>
            </a:ln>
          </c:spPr>
          <c:marker>
            <c:spPr>
              <a:no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1-06EB-410D-9A5C-547D757E6209}"/>
                </c:ext>
              </c:extLst>
            </c:dLbl>
            <c:dLbl>
              <c:idx val="1"/>
              <c:delete val="1"/>
              <c:extLst>
                <c:ext xmlns:c15="http://schemas.microsoft.com/office/drawing/2012/chart" uri="{CE6537A1-D6FC-4f65-9D91-7224C49458BB}"/>
                <c:ext xmlns:c16="http://schemas.microsoft.com/office/drawing/2014/chart" uri="{C3380CC4-5D6E-409C-BE32-E72D297353CC}">
                  <c16:uniqueId val="{00000002-06EB-410D-9A5C-547D757E6209}"/>
                </c:ext>
              </c:extLst>
            </c:dLbl>
            <c:dLbl>
              <c:idx val="2"/>
              <c:delete val="1"/>
              <c:extLst>
                <c:ext xmlns:c15="http://schemas.microsoft.com/office/drawing/2012/chart" uri="{CE6537A1-D6FC-4f65-9D91-7224C49458BB}"/>
                <c:ext xmlns:c16="http://schemas.microsoft.com/office/drawing/2014/chart" uri="{C3380CC4-5D6E-409C-BE32-E72D297353CC}">
                  <c16:uniqueId val="{00000003-06EB-410D-9A5C-547D757E6209}"/>
                </c:ext>
              </c:extLst>
            </c:dLbl>
            <c:dLbl>
              <c:idx val="3"/>
              <c:delete val="1"/>
              <c:extLst>
                <c:ext xmlns:c15="http://schemas.microsoft.com/office/drawing/2012/chart" uri="{CE6537A1-D6FC-4f65-9D91-7224C49458BB}"/>
                <c:ext xmlns:c16="http://schemas.microsoft.com/office/drawing/2014/chart" uri="{C3380CC4-5D6E-409C-BE32-E72D297353CC}">
                  <c16:uniqueId val="{00000004-06EB-410D-9A5C-547D757E6209}"/>
                </c:ext>
              </c:extLst>
            </c:dLbl>
            <c:dLbl>
              <c:idx val="4"/>
              <c:delete val="1"/>
              <c:extLst>
                <c:ext xmlns:c15="http://schemas.microsoft.com/office/drawing/2012/chart" uri="{CE6537A1-D6FC-4f65-9D91-7224C49458BB}"/>
                <c:ext xmlns:c16="http://schemas.microsoft.com/office/drawing/2014/chart" uri="{C3380CC4-5D6E-409C-BE32-E72D297353CC}">
                  <c16:uniqueId val="{00000005-06EB-410D-9A5C-547D757E6209}"/>
                </c:ext>
              </c:extLst>
            </c:dLbl>
            <c:dLbl>
              <c:idx val="5"/>
              <c:delete val="1"/>
              <c:extLst>
                <c:ext xmlns:c15="http://schemas.microsoft.com/office/drawing/2012/chart" uri="{CE6537A1-D6FC-4f65-9D91-7224C49458BB}"/>
                <c:ext xmlns:c16="http://schemas.microsoft.com/office/drawing/2014/chart" uri="{C3380CC4-5D6E-409C-BE32-E72D297353CC}">
                  <c16:uniqueId val="{00000006-06EB-410D-9A5C-547D757E6209}"/>
                </c:ext>
              </c:extLst>
            </c:dLbl>
            <c:dLbl>
              <c:idx val="6"/>
              <c:delete val="1"/>
              <c:extLst>
                <c:ext xmlns:c15="http://schemas.microsoft.com/office/drawing/2012/chart" uri="{CE6537A1-D6FC-4f65-9D91-7224C49458BB}"/>
                <c:ext xmlns:c16="http://schemas.microsoft.com/office/drawing/2014/chart" uri="{C3380CC4-5D6E-409C-BE32-E72D297353CC}">
                  <c16:uniqueId val="{00000007-06EB-410D-9A5C-547D757E6209}"/>
                </c:ext>
              </c:extLst>
            </c:dLbl>
            <c:dLbl>
              <c:idx val="7"/>
              <c:delete val="1"/>
              <c:extLst>
                <c:ext xmlns:c15="http://schemas.microsoft.com/office/drawing/2012/chart" uri="{CE6537A1-D6FC-4f65-9D91-7224C49458BB}"/>
                <c:ext xmlns:c16="http://schemas.microsoft.com/office/drawing/2014/chart" uri="{C3380CC4-5D6E-409C-BE32-E72D297353CC}">
                  <c16:uniqueId val="{00000008-06EB-410D-9A5C-547D757E6209}"/>
                </c:ext>
              </c:extLst>
            </c:dLbl>
            <c:dLbl>
              <c:idx val="8"/>
              <c:delete val="1"/>
              <c:extLst>
                <c:ext xmlns:c15="http://schemas.microsoft.com/office/drawing/2012/chart" uri="{CE6537A1-D6FC-4f65-9D91-7224C49458BB}"/>
                <c:ext xmlns:c16="http://schemas.microsoft.com/office/drawing/2014/chart" uri="{C3380CC4-5D6E-409C-BE32-E72D297353CC}">
                  <c16:uniqueId val="{00000009-06EB-410D-9A5C-547D757E6209}"/>
                </c:ext>
              </c:extLst>
            </c:dLbl>
            <c:dLbl>
              <c:idx val="9"/>
              <c:delete val="1"/>
              <c:extLst>
                <c:ext xmlns:c15="http://schemas.microsoft.com/office/drawing/2012/chart" uri="{CE6537A1-D6FC-4f65-9D91-7224C49458BB}"/>
                <c:ext xmlns:c16="http://schemas.microsoft.com/office/drawing/2014/chart" uri="{C3380CC4-5D6E-409C-BE32-E72D297353CC}">
                  <c16:uniqueId val="{0000000A-06EB-410D-9A5C-547D757E6209}"/>
                </c:ext>
              </c:extLst>
            </c:dLbl>
            <c:dLbl>
              <c:idx val="10"/>
              <c:delete val="1"/>
              <c:extLst>
                <c:ext xmlns:c15="http://schemas.microsoft.com/office/drawing/2012/chart" uri="{CE6537A1-D6FC-4f65-9D91-7224C49458BB}"/>
                <c:ext xmlns:c16="http://schemas.microsoft.com/office/drawing/2014/chart" uri="{C3380CC4-5D6E-409C-BE32-E72D297353CC}">
                  <c16:uniqueId val="{0000000B-06EB-410D-9A5C-547D757E6209}"/>
                </c:ext>
              </c:extLst>
            </c:dLbl>
            <c:dLbl>
              <c:idx val="11"/>
              <c:delete val="1"/>
              <c:extLst>
                <c:ext xmlns:c15="http://schemas.microsoft.com/office/drawing/2012/chart" uri="{CE6537A1-D6FC-4f65-9D91-7224C49458BB}"/>
                <c:ext xmlns:c16="http://schemas.microsoft.com/office/drawing/2014/chart" uri="{C3380CC4-5D6E-409C-BE32-E72D297353CC}">
                  <c16:uniqueId val="{0000000C-06EB-410D-9A5C-547D757E6209}"/>
                </c:ext>
              </c:extLst>
            </c:dLbl>
            <c:dLbl>
              <c:idx val="12"/>
              <c:delete val="1"/>
              <c:extLst>
                <c:ext xmlns:c15="http://schemas.microsoft.com/office/drawing/2012/chart" uri="{CE6537A1-D6FC-4f65-9D91-7224C49458BB}"/>
                <c:ext xmlns:c16="http://schemas.microsoft.com/office/drawing/2014/chart" uri="{C3380CC4-5D6E-409C-BE32-E72D297353CC}">
                  <c16:uniqueId val="{0000000D-06EB-410D-9A5C-547D757E6209}"/>
                </c:ext>
              </c:extLst>
            </c:dLbl>
            <c:dLbl>
              <c:idx val="13"/>
              <c:delete val="1"/>
              <c:extLst>
                <c:ext xmlns:c15="http://schemas.microsoft.com/office/drawing/2012/chart" uri="{CE6537A1-D6FC-4f65-9D91-7224C49458BB}"/>
                <c:ext xmlns:c16="http://schemas.microsoft.com/office/drawing/2014/chart" uri="{C3380CC4-5D6E-409C-BE32-E72D297353CC}">
                  <c16:uniqueId val="{0000000E-06EB-410D-9A5C-547D757E6209}"/>
                </c:ext>
              </c:extLst>
            </c:dLbl>
            <c:dLbl>
              <c:idx val="14"/>
              <c:delete val="1"/>
              <c:extLst>
                <c:ext xmlns:c15="http://schemas.microsoft.com/office/drawing/2012/chart" uri="{CE6537A1-D6FC-4f65-9D91-7224C49458BB}"/>
                <c:ext xmlns:c16="http://schemas.microsoft.com/office/drawing/2014/chart" uri="{C3380CC4-5D6E-409C-BE32-E72D297353CC}">
                  <c16:uniqueId val="{0000000F-06EB-410D-9A5C-547D757E6209}"/>
                </c:ext>
              </c:extLst>
            </c:dLbl>
            <c:dLbl>
              <c:idx val="15"/>
              <c:delete val="1"/>
              <c:extLst>
                <c:ext xmlns:c15="http://schemas.microsoft.com/office/drawing/2012/chart" uri="{CE6537A1-D6FC-4f65-9D91-7224C49458BB}"/>
                <c:ext xmlns:c16="http://schemas.microsoft.com/office/drawing/2014/chart" uri="{C3380CC4-5D6E-409C-BE32-E72D297353CC}">
                  <c16:uniqueId val="{00000010-06EB-410D-9A5C-547D757E6209}"/>
                </c:ext>
              </c:extLst>
            </c:dLbl>
            <c:dLbl>
              <c:idx val="16"/>
              <c:tx>
                <c:strRef>
                  <c:f>Sheet1!#REF!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{32F97D08-D251-447D-9892-E7A76BA6D050}</c15:txfldGUID>
                      <c15:f>Sheet1!#REF!</c15:f>
                      <c15:dlblFieldTableCache>
                        <c:ptCount val="1"/>
                        <c:pt idx="0">
                          <c:v>#REF!</c:v>
                        </c:pt>
                      </c15:dlblFieldTableCache>
                    </c15:dlblFTEntry>
                  </c15:dlblFieldTable>
                  <c15:showDataLabelsRange val="0"/>
                </c:ext>
                <c:ext xmlns:c16="http://schemas.microsoft.com/office/drawing/2014/chart" uri="{C3380CC4-5D6E-409C-BE32-E72D297353CC}">
                  <c16:uniqueId val="{00000011-06EB-410D-9A5C-547D757E6209}"/>
                </c:ext>
              </c:extLst>
            </c:dLbl>
            <c:dLbl>
              <c:idx val="17"/>
              <c:tx>
                <c:strRef>
                  <c:f>Sheet1!#REF!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{737869BA-A78B-4793-BB9D-6A1C6066685C}</c15:txfldGUID>
                      <c15:f>Sheet1!#REF!</c15:f>
                      <c15:dlblFieldTableCache>
                        <c:ptCount val="1"/>
                        <c:pt idx="0">
                          <c:v>#REF!</c:v>
                        </c:pt>
                      </c15:dlblFieldTableCache>
                    </c15:dlblFTEntry>
                  </c15:dlblFieldTable>
                  <c15:showDataLabelsRange val="0"/>
                </c:ext>
                <c:ext xmlns:c16="http://schemas.microsoft.com/office/drawing/2014/chart" uri="{C3380CC4-5D6E-409C-BE32-E72D297353CC}">
                  <c16:uniqueId val="{00000012-06EB-410D-9A5C-547D757E6209}"/>
                </c:ext>
              </c:extLst>
            </c:dLbl>
            <c:dLbl>
              <c:idx val="18"/>
              <c:tx>
                <c:strRef>
                  <c:f>Sheet1!#REF!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{7FC8A5E0-EDE0-4C8F-B19B-CD4D9EF2EFA7}</c15:txfldGUID>
                      <c15:f>Sheet1!#REF!</c15:f>
                      <c15:dlblFieldTableCache>
                        <c:ptCount val="1"/>
                        <c:pt idx="0">
                          <c:v>#REF!</c:v>
                        </c:pt>
                      </c15:dlblFieldTableCache>
                    </c15:dlblFTEntry>
                  </c15:dlblFieldTable>
                  <c15:showDataLabelsRange val="0"/>
                </c:ext>
                <c:ext xmlns:c16="http://schemas.microsoft.com/office/drawing/2014/chart" uri="{C3380CC4-5D6E-409C-BE32-E72D297353CC}">
                  <c16:uniqueId val="{00000013-06EB-410D-9A5C-547D757E6209}"/>
                </c:ext>
              </c:extLst>
            </c:dLbl>
            <c:dLbl>
              <c:idx val="19"/>
              <c:tx>
                <c:strRef>
                  <c:f>Sheet1!#REF!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{ED027A8F-BCE8-4FC1-8547-9B709E770E98}</c15:txfldGUID>
                      <c15:f>Sheet1!#REF!</c15:f>
                      <c15:dlblFieldTableCache>
                        <c:ptCount val="1"/>
                        <c:pt idx="0">
                          <c:v>#REF!</c:v>
                        </c:pt>
                      </c15:dlblFieldTableCache>
                    </c15:dlblFTEntry>
                  </c15:dlblFieldTable>
                  <c15:showDataLabelsRange val="0"/>
                </c:ext>
                <c:ext xmlns:c16="http://schemas.microsoft.com/office/drawing/2014/chart" uri="{C3380CC4-5D6E-409C-BE32-E72D297353CC}">
                  <c16:uniqueId val="{00000014-06EB-410D-9A5C-547D757E6209}"/>
                </c:ext>
              </c:extLst>
            </c:dLbl>
            <c:dLbl>
              <c:idx val="20"/>
              <c:tx>
                <c:strRef>
                  <c:f>Sheet1!$B$4</c:f>
                  <c:strCache>
                    <c:ptCount val="1"/>
                    <c:pt idx="0">
                      <c:v>Composite of CV Death and Hospitalization for HF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{D2B8F389-1487-44EC-9D45-501610FE19F6}</c15:txfldGUID>
                      <c15:f>Sheet1!$B$4</c15:f>
                      <c15:dlblFieldTableCache>
                        <c:ptCount val="1"/>
                        <c:pt idx="0">
                          <c:v>Composite of CV Death and Hospitalization for HF</c:v>
                        </c:pt>
                      </c15:dlblFieldTableCache>
                    </c15:dlblFTEntry>
                  </c15:dlblFieldTable>
                  <c15:showDataLabelsRange val="0"/>
                </c:ext>
                <c:ext xmlns:c16="http://schemas.microsoft.com/office/drawing/2014/chart" uri="{C3380CC4-5D6E-409C-BE32-E72D297353CC}">
                  <c16:uniqueId val="{00000015-06EB-410D-9A5C-547D757E6209}"/>
                </c:ext>
              </c:extLst>
            </c:dLbl>
            <c:dLbl>
              <c:idx val="21"/>
              <c:tx>
                <c:strRef>
                  <c:f>Sheet1!$B$5</c:f>
                  <c:strCache>
                    <c:ptCount val="1"/>
                    <c:pt idx="0">
                      <c:v>Composite of ≥50% eGFR Decline, ESRD, and Renal Death</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{CB4C466E-EC0E-4B08-9C38-1C39898D687E}</c15:txfldGUID>
                      <c15:f>Sheet1!$B$5</c15:f>
                      <c15:dlblFieldTableCache>
                        <c:ptCount val="1"/>
                        <c:pt idx="0">
                          <c:v>Composite of ≥50% eGFR Decline, ESRD, and Renal Death</c:v>
                        </c:pt>
                      </c15:dlblFieldTableCache>
                    </c15:dlblFTEntry>
                  </c15:dlblFieldTable>
                  <c15:showDataLabelsRange val="0"/>
                </c:ext>
                <c:ext xmlns:c16="http://schemas.microsoft.com/office/drawing/2014/chart" uri="{C3380CC4-5D6E-409C-BE32-E72D297353CC}">
                  <c16:uniqueId val="{00000016-06EB-410D-9A5C-547D757E6209}"/>
                </c:ext>
              </c:extLst>
            </c:dLbl>
            <c:dLbl>
              <c:idx val="22"/>
              <c:tx>
                <c:strRef>
                  <c:f>Sheet1!$B$6</c:f>
                  <c:strCache>
                    <c:ptCount val="1"/>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{93DAD08E-F825-4FE8-8CF4-38FBA8F9B2A3}</c15:txfldGUID>
                      <c15:f>Sheet1!$B$6</c15:f>
                      <c15:dlblFieldTableCache>
                        <c:ptCount val="1"/>
                      </c15:dlblFieldTableCache>
                    </c15:dlblFTEntry>
                  </c15:dlblFieldTable>
                  <c15:showDataLabelsRange val="0"/>
                </c:ext>
                <c:ext xmlns:c16="http://schemas.microsoft.com/office/drawing/2014/chart" uri="{C3380CC4-5D6E-409C-BE32-E72D297353CC}">
                  <c16:uniqueId val="{00000017-06EB-410D-9A5C-547D757E6209}"/>
                </c:ext>
              </c:extLst>
            </c:dLbl>
            <c:dLbl>
              <c:idx val="23"/>
              <c:tx>
                <c:strRef>
                  <c:f>Sheet1!$B$11</c:f>
                  <c:strCache>
                    <c:ptCount val="1"/>
                  </c:strCache>
                </c:strRef>
              </c:tx>
              <c:spPr/>
              <c:txPr>
                <a:bodyPr/>
                <a:lstStyle/>
                <a:p>
                  <a:pPr>
                    <a:defRPr u="sng"/>
                  </a:pPr>
                  <a:endParaRPr lang="fr-FR"/>
                </a:p>
              </c:txPr>
              <c:dLblPos val="l"/>
              <c:showLegendKey val="0"/>
              <c:showVal val="1"/>
              <c:showCatName val="0"/>
              <c:showSerName val="0"/>
              <c:showPercent val="0"/>
              <c:showBubbleSize val="0"/>
              <c:extLst>
                <c:ext xmlns:c15="http://schemas.microsoft.com/office/drawing/2012/chart" uri="{CE6537A1-D6FC-4f65-9D91-7224C49458BB}">
                  <c15:dlblFieldTable>
                    <c15:dlblFTEntry>
                      <c15:txfldGUID>{39A1A006-FA87-4C5E-A998-7E79F6B06AE4}</c15:txfldGUID>
                      <c15:f>Sheet1!$B$11</c15:f>
                      <c15:dlblFieldTableCache>
                        <c:ptCount val="1"/>
                      </c15:dlblFieldTableCache>
                    </c15:dlblFTEntry>
                  </c15:dlblFieldTable>
                  <c15:showDataLabelsRange val="0"/>
                </c:ext>
                <c:ext xmlns:c16="http://schemas.microsoft.com/office/drawing/2014/chart" uri="{C3380CC4-5D6E-409C-BE32-E72D297353CC}">
                  <c16:uniqueId val="{00000018-06EB-410D-9A5C-547D757E6209}"/>
                </c:ext>
              </c:extLst>
            </c:dLbl>
            <c:spPr>
              <a:noFill/>
              <a:ln>
                <a:noFill/>
              </a:ln>
              <a:effectLst/>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Sheet1!$A$3:$A$12</c:f>
              <c:numCache>
                <c:formatCode>General</c:formatCode>
                <c:ptCount val="10"/>
              </c:numCache>
            </c:numRef>
          </c:xVal>
          <c:yVal>
            <c:numRef>
              <c:f>Sheet1!$C$3:$C$12</c:f>
              <c:numCache>
                <c:formatCode>General</c:formatCode>
                <c:ptCount val="10"/>
                <c:pt idx="0">
                  <c:v>1</c:v>
                </c:pt>
                <c:pt idx="1">
                  <c:v>2</c:v>
                </c:pt>
                <c:pt idx="2">
                  <c:v>3</c:v>
                </c:pt>
                <c:pt idx="3">
                  <c:v>4</c:v>
                </c:pt>
                <c:pt idx="4">
                  <c:v>5</c:v>
                </c:pt>
              </c:numCache>
            </c:numRef>
          </c:yVal>
          <c:smooth val="0"/>
          <c:extLst>
            <c:ext xmlns:c16="http://schemas.microsoft.com/office/drawing/2014/chart" uri="{C3380CC4-5D6E-409C-BE32-E72D297353CC}">
              <c16:uniqueId val="{00000019-06EB-410D-9A5C-547D757E6209}"/>
            </c:ext>
          </c:extLst>
        </c:ser>
        <c:ser>
          <c:idx val="8"/>
          <c:order val="2"/>
          <c:tx>
            <c:v>r labels</c:v>
          </c:tx>
          <c:spPr>
            <a:ln w="28575">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A-06EB-410D-9A5C-547D757E6209}"/>
                </c:ext>
              </c:extLst>
            </c:dLbl>
            <c:dLbl>
              <c:idx val="1"/>
              <c:delete val="1"/>
              <c:extLst>
                <c:ext xmlns:c15="http://schemas.microsoft.com/office/drawing/2012/chart" uri="{CE6537A1-D6FC-4f65-9D91-7224C49458BB}"/>
                <c:ext xmlns:c16="http://schemas.microsoft.com/office/drawing/2014/chart" uri="{C3380CC4-5D6E-409C-BE32-E72D297353CC}">
                  <c16:uniqueId val="{0000001B-06EB-410D-9A5C-547D757E6209}"/>
                </c:ext>
              </c:extLst>
            </c:dLbl>
            <c:dLbl>
              <c:idx val="2"/>
              <c:delete val="1"/>
              <c:extLst>
                <c:ext xmlns:c15="http://schemas.microsoft.com/office/drawing/2012/chart" uri="{CE6537A1-D6FC-4f65-9D91-7224C49458BB}"/>
                <c:ext xmlns:c16="http://schemas.microsoft.com/office/drawing/2014/chart" uri="{C3380CC4-5D6E-409C-BE32-E72D297353CC}">
                  <c16:uniqueId val="{0000001C-06EB-410D-9A5C-547D757E6209}"/>
                </c:ext>
              </c:extLst>
            </c:dLbl>
            <c:dLbl>
              <c:idx val="3"/>
              <c:delete val="1"/>
              <c:extLst>
                <c:ext xmlns:c15="http://schemas.microsoft.com/office/drawing/2012/chart" uri="{CE6537A1-D6FC-4f65-9D91-7224C49458BB}"/>
                <c:ext xmlns:c16="http://schemas.microsoft.com/office/drawing/2014/chart" uri="{C3380CC4-5D6E-409C-BE32-E72D297353CC}">
                  <c16:uniqueId val="{0000001D-06EB-410D-9A5C-547D757E6209}"/>
                </c:ext>
              </c:extLst>
            </c:dLbl>
            <c:dLbl>
              <c:idx val="4"/>
              <c:delete val="1"/>
              <c:extLst>
                <c:ext xmlns:c15="http://schemas.microsoft.com/office/drawing/2012/chart" uri="{CE6537A1-D6FC-4f65-9D91-7224C49458BB}"/>
                <c:ext xmlns:c16="http://schemas.microsoft.com/office/drawing/2014/chart" uri="{C3380CC4-5D6E-409C-BE32-E72D297353CC}">
                  <c16:uniqueId val="{0000001E-06EB-410D-9A5C-547D757E6209}"/>
                </c:ext>
              </c:extLst>
            </c:dLbl>
            <c:dLbl>
              <c:idx val="5"/>
              <c:delete val="1"/>
              <c:extLst>
                <c:ext xmlns:c15="http://schemas.microsoft.com/office/drawing/2012/chart" uri="{CE6537A1-D6FC-4f65-9D91-7224C49458BB}"/>
                <c:ext xmlns:c16="http://schemas.microsoft.com/office/drawing/2014/chart" uri="{C3380CC4-5D6E-409C-BE32-E72D297353CC}">
                  <c16:uniqueId val="{0000001F-06EB-410D-9A5C-547D757E6209}"/>
                </c:ext>
              </c:extLst>
            </c:dLbl>
            <c:dLbl>
              <c:idx val="6"/>
              <c:delete val="1"/>
              <c:extLst>
                <c:ext xmlns:c15="http://schemas.microsoft.com/office/drawing/2012/chart" uri="{CE6537A1-D6FC-4f65-9D91-7224C49458BB}"/>
                <c:ext xmlns:c16="http://schemas.microsoft.com/office/drawing/2014/chart" uri="{C3380CC4-5D6E-409C-BE32-E72D297353CC}">
                  <c16:uniqueId val="{00000020-06EB-410D-9A5C-547D757E6209}"/>
                </c:ext>
              </c:extLst>
            </c:dLbl>
            <c:dLbl>
              <c:idx val="7"/>
              <c:delete val="1"/>
              <c:extLst>
                <c:ext xmlns:c15="http://schemas.microsoft.com/office/drawing/2012/chart" uri="{CE6537A1-D6FC-4f65-9D91-7224C49458BB}"/>
                <c:ext xmlns:c16="http://schemas.microsoft.com/office/drawing/2014/chart" uri="{C3380CC4-5D6E-409C-BE32-E72D297353CC}">
                  <c16:uniqueId val="{00000021-06EB-410D-9A5C-547D757E6209}"/>
                </c:ext>
              </c:extLst>
            </c:dLbl>
            <c:dLbl>
              <c:idx val="8"/>
              <c:delete val="1"/>
              <c:extLst>
                <c:ext xmlns:c15="http://schemas.microsoft.com/office/drawing/2012/chart" uri="{CE6537A1-D6FC-4f65-9D91-7224C49458BB}"/>
                <c:ext xmlns:c16="http://schemas.microsoft.com/office/drawing/2014/chart" uri="{C3380CC4-5D6E-409C-BE32-E72D297353CC}">
                  <c16:uniqueId val="{00000022-06EB-410D-9A5C-547D757E6209}"/>
                </c:ext>
              </c:extLst>
            </c:dLbl>
            <c:dLbl>
              <c:idx val="9"/>
              <c:delete val="1"/>
              <c:extLst>
                <c:ext xmlns:c15="http://schemas.microsoft.com/office/drawing/2012/chart" uri="{CE6537A1-D6FC-4f65-9D91-7224C49458BB}"/>
                <c:ext xmlns:c16="http://schemas.microsoft.com/office/drawing/2014/chart" uri="{C3380CC4-5D6E-409C-BE32-E72D297353CC}">
                  <c16:uniqueId val="{00000023-06EB-410D-9A5C-547D757E6209}"/>
                </c:ext>
              </c:extLst>
            </c:dLbl>
            <c:dLbl>
              <c:idx val="10"/>
              <c:delete val="1"/>
              <c:extLst>
                <c:ext xmlns:c15="http://schemas.microsoft.com/office/drawing/2012/chart" uri="{CE6537A1-D6FC-4f65-9D91-7224C49458BB}"/>
                <c:ext xmlns:c16="http://schemas.microsoft.com/office/drawing/2014/chart" uri="{C3380CC4-5D6E-409C-BE32-E72D297353CC}">
                  <c16:uniqueId val="{00000024-06EB-410D-9A5C-547D757E6209}"/>
                </c:ext>
              </c:extLst>
            </c:dLbl>
            <c:dLbl>
              <c:idx val="11"/>
              <c:delete val="1"/>
              <c:extLst>
                <c:ext xmlns:c15="http://schemas.microsoft.com/office/drawing/2012/chart" uri="{CE6537A1-D6FC-4f65-9D91-7224C49458BB}"/>
                <c:ext xmlns:c16="http://schemas.microsoft.com/office/drawing/2014/chart" uri="{C3380CC4-5D6E-409C-BE32-E72D297353CC}">
                  <c16:uniqueId val="{00000025-06EB-410D-9A5C-547D757E6209}"/>
                </c:ext>
              </c:extLst>
            </c:dLbl>
            <c:dLbl>
              <c:idx val="12"/>
              <c:delete val="1"/>
              <c:extLst>
                <c:ext xmlns:c15="http://schemas.microsoft.com/office/drawing/2012/chart" uri="{CE6537A1-D6FC-4f65-9D91-7224C49458BB}"/>
                <c:ext xmlns:c16="http://schemas.microsoft.com/office/drawing/2014/chart" uri="{C3380CC4-5D6E-409C-BE32-E72D297353CC}">
                  <c16:uniqueId val="{00000026-06EB-410D-9A5C-547D757E6209}"/>
                </c:ext>
              </c:extLst>
            </c:dLbl>
            <c:dLbl>
              <c:idx val="13"/>
              <c:delete val="1"/>
              <c:extLst>
                <c:ext xmlns:c15="http://schemas.microsoft.com/office/drawing/2012/chart" uri="{CE6537A1-D6FC-4f65-9D91-7224C49458BB}"/>
                <c:ext xmlns:c16="http://schemas.microsoft.com/office/drawing/2014/chart" uri="{C3380CC4-5D6E-409C-BE32-E72D297353CC}">
                  <c16:uniqueId val="{00000027-06EB-410D-9A5C-547D757E6209}"/>
                </c:ext>
              </c:extLst>
            </c:dLbl>
            <c:dLbl>
              <c:idx val="14"/>
              <c:delete val="1"/>
              <c:extLst>
                <c:ext xmlns:c15="http://schemas.microsoft.com/office/drawing/2012/chart" uri="{CE6537A1-D6FC-4f65-9D91-7224C49458BB}"/>
                <c:ext xmlns:c16="http://schemas.microsoft.com/office/drawing/2014/chart" uri="{C3380CC4-5D6E-409C-BE32-E72D297353CC}">
                  <c16:uniqueId val="{00000028-06EB-410D-9A5C-547D757E6209}"/>
                </c:ext>
              </c:extLst>
            </c:dLbl>
            <c:dLbl>
              <c:idx val="15"/>
              <c:delete val="1"/>
              <c:extLst>
                <c:ext xmlns:c15="http://schemas.microsoft.com/office/drawing/2012/chart" uri="{CE6537A1-D6FC-4f65-9D91-7224C49458BB}"/>
                <c:ext xmlns:c16="http://schemas.microsoft.com/office/drawing/2014/chart" uri="{C3380CC4-5D6E-409C-BE32-E72D297353CC}">
                  <c16:uniqueId val="{00000029-06EB-410D-9A5C-547D757E6209}"/>
                </c:ext>
              </c:extLst>
            </c:dLbl>
            <c:dLbl>
              <c:idx val="16"/>
              <c:tx>
                <c:strRef>
                  <c:f>Sheet1!$J$3</c:f>
                  <c:strCache>
                    <c:ptCount val="1"/>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{E1A6E409-A5C1-4B3A-8C54-78B0364F73A9}</c15:txfldGUID>
                      <c15:f>Sheet1!$J$3</c15:f>
                      <c15:dlblFieldTableCache>
                        <c:ptCount val="1"/>
                      </c15:dlblFieldTableCache>
                    </c15:dlblFTEntry>
                  </c15:dlblFieldTable>
                  <c15:showDataLabelsRange val="0"/>
                </c:ext>
                <c:ext xmlns:c16="http://schemas.microsoft.com/office/drawing/2014/chart" uri="{C3380CC4-5D6E-409C-BE32-E72D297353CC}">
                  <c16:uniqueId val="{0000002A-06EB-410D-9A5C-547D757E6209}"/>
                </c:ext>
              </c:extLst>
            </c:dLbl>
            <c:dLbl>
              <c:idx val="17"/>
              <c:tx>
                <c:strRef>
                  <c:f>Sheet1!$J$4</c:f>
                  <c:strCache>
                    <c:ptCount val="1"/>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{6B5940CD-65C1-488B-B7E9-B5902EF5EEA6}</c15:txfldGUID>
                      <c15:f>Sheet1!$J$4</c15:f>
                      <c15:dlblFieldTableCache>
                        <c:ptCount val="1"/>
                      </c15:dlblFieldTableCache>
                    </c15:dlblFTEntry>
                  </c15:dlblFieldTable>
                  <c15:showDataLabelsRange val="0"/>
                </c:ext>
                <c:ext xmlns:c16="http://schemas.microsoft.com/office/drawing/2014/chart" uri="{C3380CC4-5D6E-409C-BE32-E72D297353CC}">
                  <c16:uniqueId val="{0000002B-06EB-410D-9A5C-547D757E6209}"/>
                </c:ext>
              </c:extLst>
            </c:dLbl>
            <c:dLbl>
              <c:idx val="18"/>
              <c:tx>
                <c:strRef>
                  <c:f>Sheet1!$J$5</c:f>
                  <c:strCache>
                    <c:ptCount val="1"/>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{5A61BC4F-0B15-4B0C-BB72-52E3BF27F3EA}</c15:txfldGUID>
                      <c15:f>Sheet1!$J$5</c15:f>
                      <c15:dlblFieldTableCache>
                        <c:ptCount val="1"/>
                      </c15:dlblFieldTableCache>
                    </c15:dlblFTEntry>
                  </c15:dlblFieldTable>
                  <c15:showDataLabelsRange val="0"/>
                </c:ext>
                <c:ext xmlns:c16="http://schemas.microsoft.com/office/drawing/2014/chart" uri="{C3380CC4-5D6E-409C-BE32-E72D297353CC}">
                  <c16:uniqueId val="{0000002C-06EB-410D-9A5C-547D757E6209}"/>
                </c:ext>
              </c:extLst>
            </c:dLbl>
            <c:dLbl>
              <c:idx val="19"/>
              <c:tx>
                <c:strRef>
                  <c:f>Sheet1!#REF!</c:f>
                  <c:strCache>
                    <c:ptCount val="1"/>
                    <c:pt idx="0">
                      <c:v>#REF!</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{80C3C638-B782-494A-A9F9-FB7AB415B793}</c15:txfldGUID>
                      <c15:f>Sheet1!#REF!</c15:f>
                      <c15:dlblFieldTableCache>
                        <c:ptCount val="1"/>
                        <c:pt idx="0">
                          <c:v>#REF!</c:v>
                        </c:pt>
                      </c15:dlblFieldTableCache>
                    </c15:dlblFTEntry>
                  </c15:dlblFieldTable>
                  <c15:showDataLabelsRange val="0"/>
                </c:ext>
                <c:ext xmlns:c16="http://schemas.microsoft.com/office/drawing/2014/chart" uri="{C3380CC4-5D6E-409C-BE32-E72D297353CC}">
                  <c16:uniqueId val="{0000002D-06EB-410D-9A5C-547D757E6209}"/>
                </c:ext>
              </c:extLst>
            </c:dLbl>
            <c:dLbl>
              <c:idx val="20"/>
              <c:tx>
                <c:strRef>
                  <c:f>Sheet1!$J$9</c:f>
                  <c:strCache>
                    <c:ptCount val="1"/>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{673C7CAB-C246-4CE3-832B-71D774344DB6}</c15:txfldGUID>
                      <c15:f>Sheet1!$J$9</c15:f>
                      <c15:dlblFieldTableCache>
                        <c:ptCount val="1"/>
                      </c15:dlblFieldTableCache>
                    </c15:dlblFTEntry>
                  </c15:dlblFieldTable>
                  <c15:showDataLabelsRange val="0"/>
                </c:ext>
                <c:ext xmlns:c16="http://schemas.microsoft.com/office/drawing/2014/chart" uri="{C3380CC4-5D6E-409C-BE32-E72D297353CC}">
                  <c16:uniqueId val="{0000002E-06EB-410D-9A5C-547D757E6209}"/>
                </c:ext>
              </c:extLst>
            </c:dLbl>
            <c:dLbl>
              <c:idx val="21"/>
              <c:tx>
                <c:strRef>
                  <c:f>Sheet1!$J$10</c:f>
                  <c:strCache>
                    <c:ptCount val="1"/>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{4E34453B-D33A-4AD3-B00C-7A31C2FC3589}</c15:txfldGUID>
                      <c15:f>Sheet1!$J$10</c15:f>
                      <c15:dlblFieldTableCache>
                        <c:ptCount val="1"/>
                      </c15:dlblFieldTableCache>
                    </c15:dlblFTEntry>
                  </c15:dlblFieldTable>
                  <c15:showDataLabelsRange val="0"/>
                </c:ext>
                <c:ext xmlns:c16="http://schemas.microsoft.com/office/drawing/2014/chart" uri="{C3380CC4-5D6E-409C-BE32-E72D297353CC}">
                  <c16:uniqueId val="{0000002F-06EB-410D-9A5C-547D757E6209}"/>
                </c:ext>
              </c:extLst>
            </c:dLbl>
            <c:dLbl>
              <c:idx val="22"/>
              <c:tx>
                <c:strRef>
                  <c:f>Sheet1!$J$11</c:f>
                  <c:strCache>
                    <c:ptCount val="1"/>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{FFC02DAD-511F-447D-850A-8A739DE9C5A2}</c15:txfldGUID>
                      <c15:f>Sheet1!$J$11</c15:f>
                      <c15:dlblFieldTableCache>
                        <c:ptCount val="1"/>
                      </c15:dlblFieldTableCache>
                    </c15:dlblFTEntry>
                  </c15:dlblFieldTable>
                  <c15:showDataLabelsRange val="0"/>
                </c:ext>
                <c:ext xmlns:c16="http://schemas.microsoft.com/office/drawing/2014/chart" uri="{C3380CC4-5D6E-409C-BE32-E72D297353CC}">
                  <c16:uniqueId val="{00000030-06EB-410D-9A5C-547D757E6209}"/>
                </c:ext>
              </c:extLst>
            </c:dLbl>
            <c:dLbl>
              <c:idx val="23"/>
              <c:tx>
                <c:strRef>
                  <c:f>Sheet1!$J$12</c:f>
                  <c:strCache>
                    <c:ptCount val="1"/>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{E21F0B9D-64CB-4752-8184-48C1A8D779C1}</c15:txfldGUID>
                      <c15:f>Sheet1!$J$12</c15:f>
                      <c15:dlblFieldTableCache>
                        <c:ptCount val="1"/>
                      </c15:dlblFieldTableCache>
                    </c15:dlblFTEntry>
                  </c15:dlblFieldTable>
                  <c15:showDataLabelsRange val="0"/>
                </c:ext>
                <c:ext xmlns:c16="http://schemas.microsoft.com/office/drawing/2014/chart" uri="{C3380CC4-5D6E-409C-BE32-E72D297353CC}">
                  <c16:uniqueId val="{00000031-06EB-410D-9A5C-547D757E620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Sheet1!$I$3:$I$12</c:f>
              <c:numCache>
                <c:formatCode>General</c:formatCode>
                <c:ptCount val="10"/>
              </c:numCache>
            </c:numRef>
          </c:xVal>
          <c:yVal>
            <c:numRef>
              <c:f>Sheet1!$C$3:$C$12</c:f>
              <c:numCache>
                <c:formatCode>General</c:formatCode>
                <c:ptCount val="10"/>
                <c:pt idx="0">
                  <c:v>1</c:v>
                </c:pt>
                <c:pt idx="1">
                  <c:v>2</c:v>
                </c:pt>
                <c:pt idx="2">
                  <c:v>3</c:v>
                </c:pt>
                <c:pt idx="3">
                  <c:v>4</c:v>
                </c:pt>
                <c:pt idx="4">
                  <c:v>5</c:v>
                </c:pt>
              </c:numCache>
            </c:numRef>
          </c:yVal>
          <c:smooth val="0"/>
          <c:extLst>
            <c:ext xmlns:c16="http://schemas.microsoft.com/office/drawing/2014/chart" uri="{C3380CC4-5D6E-409C-BE32-E72D297353CC}">
              <c16:uniqueId val="{00000032-06EB-410D-9A5C-547D757E6209}"/>
            </c:ext>
          </c:extLst>
        </c:ser>
        <c:dLbls>
          <c:showLegendKey val="0"/>
          <c:showVal val="0"/>
          <c:showCatName val="0"/>
          <c:showSerName val="0"/>
          <c:showPercent val="0"/>
          <c:showBubbleSize val="0"/>
        </c:dLbls>
        <c:axId val="483982936"/>
        <c:axId val="483985288"/>
      </c:scatterChart>
      <c:valAx>
        <c:axId val="483982936"/>
        <c:scaling>
          <c:orientation val="minMax"/>
          <c:max val="1.2"/>
          <c:min val="0.4"/>
        </c:scaling>
        <c:delete val="0"/>
        <c:axPos val="b"/>
        <c:numFmt formatCode="0.0"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fr-FR"/>
          </a:p>
        </c:txPr>
        <c:crossAx val="483985288"/>
        <c:crosses val="autoZero"/>
        <c:crossBetween val="midCat"/>
        <c:majorUnit val="0.2"/>
      </c:valAx>
      <c:valAx>
        <c:axId val="483985288"/>
        <c:scaling>
          <c:orientation val="minMax"/>
          <c:max val="6"/>
          <c:min val="0"/>
        </c:scaling>
        <c:delete val="0"/>
        <c:axPos val="l"/>
        <c:numFmt formatCode="General" sourceLinked="1"/>
        <c:majorTickMark val="none"/>
        <c:minorTickMark val="none"/>
        <c:tickLblPos val="none"/>
        <c:spPr>
          <a:ln w="9525"/>
        </c:spPr>
        <c:crossAx val="483982936"/>
        <c:crossesAt val="1"/>
        <c:crossBetween val="midCat"/>
      </c:valAx>
    </c:plotArea>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0.26987</cdr:x>
      <cdr:y>0.24962</cdr:y>
    </cdr:from>
    <cdr:to>
      <cdr:x>0.42648</cdr:x>
      <cdr:y>0.32629</cdr:y>
    </cdr:to>
    <cdr:sp macro="" textlink="">
      <cdr:nvSpPr>
        <cdr:cNvPr id="2" name="TextBox 1"/>
        <cdr:cNvSpPr txBox="1"/>
      </cdr:nvSpPr>
      <cdr:spPr>
        <a:xfrm xmlns:a="http://schemas.openxmlformats.org/drawingml/2006/main">
          <a:off x="1313268" y="1002041"/>
          <a:ext cx="76211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400" dirty="0">
              <a:solidFill>
                <a:schemeClr val="bg1"/>
              </a:solidFill>
            </a:rPr>
            <a:t>16.0%</a:t>
          </a:r>
        </a:p>
      </cdr:txBody>
    </cdr:sp>
  </cdr:relSizeAnchor>
  <cdr:relSizeAnchor xmlns:cdr="http://schemas.openxmlformats.org/drawingml/2006/chartDrawing">
    <cdr:from>
      <cdr:x>0.26268</cdr:x>
      <cdr:y>0.43842</cdr:y>
    </cdr:from>
    <cdr:to>
      <cdr:x>0.44808</cdr:x>
      <cdr:y>0.51509</cdr:y>
    </cdr:to>
    <cdr:sp macro="" textlink="">
      <cdr:nvSpPr>
        <cdr:cNvPr id="3" name="TextBox 1"/>
        <cdr:cNvSpPr txBox="1"/>
      </cdr:nvSpPr>
      <cdr:spPr>
        <a:xfrm xmlns:a="http://schemas.openxmlformats.org/drawingml/2006/main">
          <a:off x="1278279" y="1759934"/>
          <a:ext cx="90221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400" dirty="0">
              <a:solidFill>
                <a:schemeClr val="bg1"/>
              </a:solidFill>
            </a:rPr>
            <a:t>16.1%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C58D8-0455-4B0A-9BB9-198E628A35EC}" type="datetimeFigureOut">
              <a:rPr lang="fr-FR" smtClean="0"/>
              <a:t>25/09/2021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A6184-3500-4130-B6BD-2E15DEDB3A99}" type="slidenum">
              <a:rPr lang="fr-FR" smtClean="0"/>
              <a:t>‹N°›</a:t>
            </a:fld>
            <a:endParaRPr lang="fr-FR"/>
          </a:p>
        </p:txBody>
      </p:sp>
    </p:spTree>
    <p:extLst>
      <p:ext uri="{BB962C8B-B14F-4D97-AF65-F5344CB8AC3E}">
        <p14:creationId xmlns:p14="http://schemas.microsoft.com/office/powerpoint/2010/main" val="1572348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a:t>Present Slide</a:t>
            </a:r>
          </a:p>
          <a:p>
            <a:endParaRPr lang="en-US" sz="900"/>
          </a:p>
          <a:p>
            <a:r>
              <a:rPr lang="en-US" sz="900" b="1"/>
              <a:t>Reference:</a:t>
            </a:r>
          </a:p>
          <a:p>
            <a:r>
              <a:rPr lang="en-US" sz="900"/>
              <a:t>Solomon SD, Jhund P, Kosiborod MN, et al. Effect of dapagliflozin on renal function in heart failure with reduced ejection fraction: the DAPA-HF trial [presentation]. Presented at: American Society of Nephrology Kidney Week; November 5-10, 2019; Washington, DC. </a:t>
            </a:r>
          </a:p>
          <a:p>
            <a:endParaRPr lang="en-US" sz="9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C9E4A5-ABFE-4554-AD4F-D932F59A1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35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Reference(s):</a:t>
            </a:r>
          </a:p>
          <a:p>
            <a:pPr marL="0" indent="0">
              <a:buNone/>
            </a:pPr>
            <a:r>
              <a:rPr lang="en-US" b="0" i="0" dirty="0">
                <a:solidFill>
                  <a:srgbClr val="303030"/>
                </a:solidFill>
                <a:effectLst/>
                <a:latin typeface="Arial" panose="020B0604020202020204" pitchFamily="34" charset="0"/>
              </a:rPr>
              <a:t>McMurray JJV, Wheeler DC, </a:t>
            </a:r>
            <a:r>
              <a:rPr lang="en-US" b="0" i="0" dirty="0" err="1">
                <a:solidFill>
                  <a:srgbClr val="303030"/>
                </a:solidFill>
                <a:effectLst/>
                <a:latin typeface="Arial" panose="020B0604020202020204" pitchFamily="34" charset="0"/>
              </a:rPr>
              <a:t>Stefánsson</a:t>
            </a:r>
            <a:r>
              <a:rPr lang="en-US" b="0" i="0" dirty="0">
                <a:solidFill>
                  <a:srgbClr val="303030"/>
                </a:solidFill>
                <a:effectLst/>
                <a:latin typeface="Arial" panose="020B0604020202020204" pitchFamily="34" charset="0"/>
              </a:rPr>
              <a:t> BV, et al, on behalf of the DAPA-CKD Trial Committees and Investigators. Effects of dapagliflozin in patients with kidney disease, with and without heart failure [in press-corrected proof]. </a:t>
            </a:r>
            <a:r>
              <a:rPr lang="en-US" b="0" i="1" dirty="0">
                <a:solidFill>
                  <a:srgbClr val="303030"/>
                </a:solidFill>
                <a:effectLst/>
                <a:latin typeface="Arial" panose="020B0604020202020204" pitchFamily="34" charset="0"/>
              </a:rPr>
              <a:t>JACC Heart Fail. </a:t>
            </a:r>
            <a:r>
              <a:rPr lang="en-US" b="0" i="0" dirty="0">
                <a:solidFill>
                  <a:srgbClr val="303030"/>
                </a:solidFill>
                <a:effectLst/>
                <a:latin typeface="Arial" panose="020B0604020202020204" pitchFamily="34" charset="0"/>
              </a:rPr>
              <a:t>https://www.jacc.org/doi/full/10.1016/j.jchf.2021.06.017. Accessed August 23, 2021.</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5326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endParaRPr lang="en-US" b="1"/>
          </a:p>
          <a:p>
            <a:pPr marL="0" indent="0">
              <a:buNone/>
              <a:defRPr/>
            </a:pPr>
            <a:r>
              <a:rPr lang="en-US" b="1"/>
              <a:t>Speaker Notes:</a:t>
            </a:r>
            <a:endParaRPr lang="en-US" sz="1000" b="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Char char="•"/>
              <a:tabLst/>
              <a:defRPr/>
            </a:pPr>
            <a:r>
              <a:rPr lang="en-US" sz="1000" b="0" kern="1200">
                <a:solidFill>
                  <a:schemeClr val="tx1"/>
                </a:solidFill>
                <a:effectLst/>
                <a:latin typeface="+mn-lt"/>
                <a:ea typeface="+mn-ea"/>
                <a:cs typeface="+mn-cs"/>
              </a:rPr>
              <a:t>Click on the “List” icon on the top right of the slide to return to the Main Table of Contents. </a:t>
            </a:r>
          </a:p>
          <a:p>
            <a:pPr marL="171450" marR="0" lvl="0" indent="-17145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Char char="•"/>
              <a:tabLst/>
              <a:defRPr/>
            </a:pPr>
            <a:r>
              <a:rPr lang="en-US" sz="1000" b="0" kern="1200">
                <a:solidFill>
                  <a:schemeClr val="tx1"/>
                </a:solidFill>
                <a:effectLst/>
                <a:latin typeface="+mn-lt"/>
                <a:ea typeface="+mn-ea"/>
                <a:cs typeface="+mn-cs"/>
              </a:rPr>
              <a:t>The least square mean eGFR slope from baseline to 30 months in the dapagliflozin and placebo groups were –2.86 and –3.79 mL/min/1.73m</a:t>
            </a:r>
            <a:r>
              <a:rPr lang="en-US" sz="1000" b="0" kern="1200" baseline="30000">
                <a:solidFill>
                  <a:schemeClr val="tx1"/>
                </a:solidFill>
                <a:effectLst/>
                <a:latin typeface="+mn-lt"/>
                <a:ea typeface="+mn-ea"/>
                <a:cs typeface="+mn-cs"/>
              </a:rPr>
              <a:t>2</a:t>
            </a:r>
            <a:r>
              <a:rPr lang="en-US" sz="1000" b="0" kern="1200">
                <a:solidFill>
                  <a:schemeClr val="tx1"/>
                </a:solidFill>
                <a:effectLst/>
                <a:latin typeface="+mn-lt"/>
                <a:ea typeface="+mn-ea"/>
                <a:cs typeface="+mn-cs"/>
              </a:rPr>
              <a:t> per year, respectively, resulting in a between-group difference of 0.93mL/min/1.73m</a:t>
            </a:r>
            <a:r>
              <a:rPr lang="en-US" sz="1000" b="0" kern="1200" baseline="30000">
                <a:solidFill>
                  <a:schemeClr val="tx1"/>
                </a:solidFill>
                <a:effectLst/>
                <a:latin typeface="+mn-lt"/>
                <a:ea typeface="+mn-ea"/>
                <a:cs typeface="+mn-cs"/>
              </a:rPr>
              <a:t>2</a:t>
            </a:r>
            <a:r>
              <a:rPr lang="en-US" sz="1000" b="0" kern="1200">
                <a:solidFill>
                  <a:schemeClr val="tx1"/>
                </a:solidFill>
                <a:effectLst/>
                <a:latin typeface="+mn-lt"/>
                <a:ea typeface="+mn-ea"/>
                <a:cs typeface="+mn-cs"/>
              </a:rPr>
              <a:t> per year (95% CI, 0.61 to 1.25). </a:t>
            </a:r>
          </a:p>
          <a:p>
            <a:pPr marL="171450" marR="0" lvl="0" indent="-17145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Char char="•"/>
              <a:tabLst/>
              <a:defRPr/>
            </a:pPr>
            <a:r>
              <a:rPr lang="en-US" sz="1000" b="0" kern="1200">
                <a:solidFill>
                  <a:schemeClr val="tx1"/>
                </a:solidFill>
                <a:effectLst/>
                <a:latin typeface="+mn-lt"/>
                <a:ea typeface="+mn-ea"/>
                <a:cs typeface="+mn-cs"/>
              </a:rPr>
              <a:t>During the first 2 weeks, there was a greater reduction in eGFR in the dapagliflozin than placebo group (–3.97 vs. –0.82 mL/min/1.73m</a:t>
            </a:r>
            <a:r>
              <a:rPr lang="en-US" sz="1000" b="0" kern="1200" baseline="30000">
                <a:solidFill>
                  <a:schemeClr val="tx1"/>
                </a:solidFill>
                <a:effectLst/>
                <a:latin typeface="+mn-lt"/>
                <a:ea typeface="+mn-ea"/>
                <a:cs typeface="+mn-cs"/>
              </a:rPr>
              <a:t>2</a:t>
            </a:r>
            <a:r>
              <a:rPr lang="en-US" sz="1000" b="0" kern="1200">
                <a:solidFill>
                  <a:schemeClr val="tx1"/>
                </a:solidFill>
                <a:effectLst/>
                <a:latin typeface="+mn-lt"/>
                <a:ea typeface="+mn-ea"/>
                <a:cs typeface="+mn-cs"/>
              </a:rPr>
              <a:t>). Thereafter, annual mean eGFR change was smaller with dapagliflozin compared to placebo (–1.67 and –3.59, respectively) for a between-group difference of 1.9 mL/min/1.73m</a:t>
            </a:r>
            <a:r>
              <a:rPr lang="en-US" sz="1000" b="0" kern="1200" baseline="30000">
                <a:solidFill>
                  <a:schemeClr val="tx1"/>
                </a:solidFill>
                <a:effectLst/>
                <a:latin typeface="+mn-lt"/>
                <a:ea typeface="+mn-ea"/>
                <a:cs typeface="+mn-cs"/>
              </a:rPr>
              <a:t>2</a:t>
            </a:r>
            <a:r>
              <a:rPr lang="en-US" sz="1000" b="0" kern="1200">
                <a:solidFill>
                  <a:schemeClr val="tx1"/>
                </a:solidFill>
                <a:effectLst/>
                <a:latin typeface="+mn-lt"/>
                <a:ea typeface="+mn-ea"/>
                <a:cs typeface="+mn-cs"/>
              </a:rPr>
              <a:t> per year (95% CI, 1.6 to 2.2).</a:t>
            </a:r>
          </a:p>
          <a:p>
            <a:pPr marL="0" indent="0">
              <a:buNone/>
            </a:pPr>
            <a:r>
              <a:rPr lang="en-US" b="1"/>
              <a:t>Reference(s):</a:t>
            </a:r>
          </a:p>
          <a:p>
            <a:pPr marL="228600" indent="-228600">
              <a:buFont typeface="Arial" panose="020B0604020202020204" pitchFamily="34" charset="0"/>
              <a:buAutoNum type="arabicPeriod"/>
              <a:defRPr/>
            </a:pPr>
            <a:r>
              <a:rPr lang="en-US">
                <a:ea typeface="+mn-lt"/>
                <a:cs typeface="+mn-lt"/>
              </a:rPr>
              <a:t>Heerspink HJL, </a:t>
            </a:r>
            <a:r>
              <a:rPr lang="en-US" err="1">
                <a:ea typeface="+mn-lt"/>
                <a:cs typeface="+mn-lt"/>
              </a:rPr>
              <a:t>Stefánsson</a:t>
            </a:r>
            <a:r>
              <a:rPr lang="en-US">
                <a:ea typeface="+mn-lt"/>
                <a:cs typeface="+mn-lt"/>
              </a:rPr>
              <a:t> BV, Correa-Rotter R, et al, for the DAPA-CKD Trial Committees and Investigators.  Dapagliflozin in patients with chronic kidney disease. </a:t>
            </a:r>
            <a:r>
              <a:rPr lang="en-US" i="1">
                <a:ea typeface="+mn-lt"/>
                <a:cs typeface="+mn-lt"/>
              </a:rPr>
              <a:t>N </a:t>
            </a:r>
            <a:r>
              <a:rPr lang="en-US" i="1" err="1">
                <a:ea typeface="+mn-lt"/>
                <a:cs typeface="+mn-lt"/>
              </a:rPr>
              <a:t>Engl</a:t>
            </a:r>
            <a:r>
              <a:rPr lang="en-US" i="1">
                <a:ea typeface="+mn-lt"/>
                <a:cs typeface="+mn-lt"/>
              </a:rPr>
              <a:t> J Med</a:t>
            </a:r>
            <a:r>
              <a:rPr lang="en-US">
                <a:ea typeface="+mn-lt"/>
                <a:cs typeface="+mn-lt"/>
              </a:rPr>
              <a:t>. 2020; 383:1436-1446.</a:t>
            </a:r>
          </a:p>
          <a:p>
            <a:pPr marL="228600" marR="0" lvl="0" indent="-22860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AutoNum type="arabicPeriod"/>
              <a:tabLst/>
              <a:defRPr/>
            </a:pPr>
            <a:r>
              <a:rPr lang="en-US">
                <a:ea typeface="+mn-lt"/>
                <a:cs typeface="+mn-lt"/>
              </a:rPr>
              <a:t>Toto R. </a:t>
            </a:r>
            <a:r>
              <a:rPr lang="en-GB"/>
              <a:t>DAPA-CKD: Clinical Perspective​ </a:t>
            </a:r>
            <a:r>
              <a:rPr lang="en-US">
                <a:ea typeface="+mn-lt"/>
                <a:cs typeface="+mn-lt"/>
              </a:rPr>
              <a:t>[presentation]. Presented at:</a:t>
            </a:r>
            <a:r>
              <a:rPr lang="en-US"/>
              <a:t> American Society of Nephrology – Kidney Week 2020; October 22 - October 25, 2020.</a:t>
            </a:r>
          </a:p>
          <a:p>
            <a:pPr marL="228600" indent="-228600">
              <a:buFont typeface="Arial" panose="020B0604020202020204" pitchFamily="34" charset="0"/>
              <a:buAutoNum type="arabicPeriod"/>
              <a:defRPr/>
            </a:pPr>
            <a:endParaRPr lang="en-US">
              <a:ea typeface="+mn-lt"/>
              <a:cs typeface="+mn-lt"/>
            </a:endParaRPr>
          </a:p>
        </p:txBody>
      </p:sp>
      <p:sp>
        <p:nvSpPr>
          <p:cNvPr id="4" name="Slide Number Placeholder 3"/>
          <p:cNvSpPr>
            <a:spLocks noGrp="1"/>
          </p:cNvSpPr>
          <p:nvPr>
            <p:ph type="sldNum" sz="quarter" idx="5"/>
          </p:nvPr>
        </p:nvSpPr>
        <p:spPr/>
        <p:txBody>
          <a:bodyPr/>
          <a:lstStyle/>
          <a:p>
            <a:fld id="{50487F27-F4AC-478C-A07B-A71CA0B86259}" type="slidenum">
              <a:rPr lang="en-US" smtClean="0"/>
              <a:pPr/>
              <a:t>18</a:t>
            </a:fld>
            <a:endParaRPr lang="en-US"/>
          </a:p>
        </p:txBody>
      </p:sp>
    </p:spTree>
    <p:extLst>
      <p:ext uri="{BB962C8B-B14F-4D97-AF65-F5344CB8AC3E}">
        <p14:creationId xmlns:p14="http://schemas.microsoft.com/office/powerpoint/2010/main" val="1459263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Reference(s):</a:t>
            </a:r>
          </a:p>
          <a:p>
            <a:pPr marL="0" indent="0">
              <a:buNone/>
            </a:pPr>
            <a:r>
              <a:rPr lang="en-US"/>
              <a:t>Jongs N, Chertow GM, Hou FC, et al, for the DAPA-CKD Trial Committees and Investigators.  </a:t>
            </a:r>
            <a:r>
              <a:rPr lang="en-GB"/>
              <a:t>Dapagliflozin decreases albuminuria in patients with chronic kidney disease with and without type 2 diabetes: insights from the DAPA-CKD trial </a:t>
            </a:r>
            <a:r>
              <a:rPr lang="en-US"/>
              <a:t>[presentation]. Presented at: European Renal Association – European Dialysis and Transplant Association Congress; June 5-8, 2021; Virtual. </a:t>
            </a:r>
          </a:p>
          <a:p>
            <a:pPr marL="0" indent="0">
              <a:buNone/>
            </a:pPr>
            <a:endParaRPr lang="en-GB"/>
          </a:p>
        </p:txBody>
      </p:sp>
      <p:sp>
        <p:nvSpPr>
          <p:cNvPr id="4" name="Slide Number Placeholder 3"/>
          <p:cNvSpPr>
            <a:spLocks noGrp="1"/>
          </p:cNvSpPr>
          <p:nvPr>
            <p:ph type="sldNum" sz="quarter" idx="5"/>
          </p:nvPr>
        </p:nvSpPr>
        <p:spPr/>
        <p:txBody>
          <a:bodyPr/>
          <a:lstStyle/>
          <a:p>
            <a:fld id="{DBDBF580-D318-4C5D-B927-FEBC7823BF7C}" type="slidenum">
              <a:rPr lang="en-GB" noProof="0" smtClean="0"/>
              <a:t>19</a:t>
            </a:fld>
            <a:endParaRPr lang="en-GB" noProof="0"/>
          </a:p>
        </p:txBody>
      </p:sp>
    </p:spTree>
    <p:extLst>
      <p:ext uri="{BB962C8B-B14F-4D97-AF65-F5344CB8AC3E}">
        <p14:creationId xmlns:p14="http://schemas.microsoft.com/office/powerpoint/2010/main" val="304124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3543300"/>
            <a:ext cx="6210300" cy="5113020"/>
          </a:xfrm>
        </p:spPr>
        <p:txBody>
          <a:bodyPr>
            <a:normAutofit lnSpcReduction="10000"/>
          </a:bodyPr>
          <a:lstStyle/>
          <a:p>
            <a:pPr marL="0" indent="0">
              <a:spcBef>
                <a:spcPts val="600"/>
              </a:spcBef>
              <a:buNone/>
            </a:pPr>
            <a:r>
              <a:rPr lang="en-IN" sz="1000" b="1" kern="1200">
                <a:solidFill>
                  <a:schemeClr val="tx1"/>
                </a:solidFill>
                <a:latin typeface="+mn-lt"/>
                <a:ea typeface="+mn-ea"/>
                <a:cs typeface="+mn-cs"/>
              </a:rPr>
              <a:t>Speaker Notes:</a:t>
            </a:r>
          </a:p>
          <a:p>
            <a:pPr marL="0" indent="0">
              <a:spcBef>
                <a:spcPts val="600"/>
              </a:spcBef>
              <a:buNone/>
            </a:pPr>
            <a:endParaRPr lang="en-IN" sz="1000" b="1" kern="1200">
              <a:solidFill>
                <a:schemeClr val="tx1"/>
              </a:solidFill>
              <a:latin typeface="+mn-lt"/>
              <a:ea typeface="+mn-ea"/>
              <a:cs typeface="+mn-cs"/>
            </a:endParaRPr>
          </a:p>
          <a:p>
            <a:pPr marL="118872" indent="-118872">
              <a:lnSpc>
                <a:spcPct val="90000"/>
              </a:lnSpc>
              <a:spcBef>
                <a:spcPts val="0"/>
              </a:spcBef>
              <a:buClr>
                <a:srgbClr val="7F134C"/>
              </a:buClr>
              <a:buFont typeface="Arial" panose="020B0604020202020204" pitchFamily="34" charset="0"/>
              <a:buChar char="•"/>
            </a:pPr>
            <a:r>
              <a:rPr lang="en-US" sz="1000">
                <a:solidFill>
                  <a:srgbClr val="000000"/>
                </a:solidFill>
                <a:latin typeface="+mn-lt"/>
                <a:cs typeface="Calibri" panose="020F0502020204030204" pitchFamily="34" charset="0"/>
              </a:rPr>
              <a:t>The DAPA-CKD trial was designed to evaluate the effect of dapagliflozin on renal and cardiovascular events in a broad range of patients with CKD stages 2-4, with and without T2D.</a:t>
            </a:r>
            <a:r>
              <a:rPr lang="en-US" sz="1000" baseline="30000">
                <a:solidFill>
                  <a:srgbClr val="000000"/>
                </a:solidFill>
                <a:latin typeface="+mn-lt"/>
                <a:cs typeface="Calibri" panose="020F0502020204030204" pitchFamily="34" charset="0"/>
              </a:rPr>
              <a:t>1</a:t>
            </a:r>
          </a:p>
          <a:p>
            <a:pPr marL="118872" marR="0" lvl="0" indent="-118872" algn="l" defTabSz="914400" rtl="0" eaLnBrk="1" fontAlgn="auto" latinLnBrk="0" hangingPunct="1">
              <a:lnSpc>
                <a:spcPct val="90000"/>
              </a:lnSpc>
              <a:spcBef>
                <a:spcPts val="0"/>
              </a:spcBef>
              <a:spcAft>
                <a:spcPts val="0"/>
              </a:spcAft>
              <a:buClr>
                <a:srgbClr val="7F134C"/>
              </a:buClr>
              <a:buSzPct val="100000"/>
              <a:buFont typeface="Arial" panose="020B0604020202020204" pitchFamily="34" charset="0"/>
              <a:buChar char="•"/>
              <a:tabLst/>
              <a:defRPr/>
            </a:pPr>
            <a:r>
              <a:rPr lang="en-US" sz="1000">
                <a:solidFill>
                  <a:srgbClr val="000000"/>
                </a:solidFill>
                <a:latin typeface="+mn-lt"/>
                <a:cs typeface="Calibri" panose="020F0502020204030204" pitchFamily="34" charset="0"/>
              </a:rPr>
              <a:t>DAPA-CKD was a multinational, multicenter, event-driven, randomized, double-blind, parallel-group, placebo-controlled study.</a:t>
            </a:r>
            <a:r>
              <a:rPr lang="en-US" sz="1000" baseline="30000">
                <a:solidFill>
                  <a:srgbClr val="000000"/>
                </a:solidFill>
                <a:latin typeface="+mn-lt"/>
                <a:cs typeface="Calibri" panose="020F0502020204030204" pitchFamily="34" charset="0"/>
              </a:rPr>
              <a:t>1</a:t>
            </a:r>
            <a:endParaRPr lang="en-US" sz="1000">
              <a:solidFill>
                <a:srgbClr val="000000"/>
              </a:solidFill>
              <a:latin typeface="+mn-lt"/>
              <a:cs typeface="Calibri" panose="020F0502020204030204" pitchFamily="34" charset="0"/>
            </a:endParaRPr>
          </a:p>
          <a:p>
            <a:pPr marL="118872" marR="0" lvl="0" indent="-118872" algn="l" defTabSz="914400" rtl="0" eaLnBrk="1" fontAlgn="auto" latinLnBrk="0" hangingPunct="1">
              <a:lnSpc>
                <a:spcPct val="90000"/>
              </a:lnSpc>
              <a:spcBef>
                <a:spcPts val="0"/>
              </a:spcBef>
              <a:spcAft>
                <a:spcPts val="0"/>
              </a:spcAft>
              <a:buClr>
                <a:srgbClr val="7F134C"/>
              </a:buClr>
              <a:buSzPct val="100000"/>
              <a:buFont typeface="Arial" panose="020B0604020202020204" pitchFamily="34" charset="0"/>
              <a:buChar char="•"/>
              <a:tabLst/>
              <a:defRPr/>
            </a:pPr>
            <a:r>
              <a:rPr lang="en-US" sz="1000">
                <a:solidFill>
                  <a:srgbClr val="000000"/>
                </a:solidFill>
                <a:latin typeface="+mn-lt"/>
                <a:cs typeface="Calibri" panose="020F0502020204030204" pitchFamily="34" charset="0"/>
              </a:rPr>
              <a:t>Patients (N = 4304) with CKD (eGFR ≥25 but ≤75 mL/min/1.73m</a:t>
            </a:r>
            <a:r>
              <a:rPr lang="en-US" sz="1000" baseline="30000">
                <a:solidFill>
                  <a:srgbClr val="000000"/>
                </a:solidFill>
                <a:latin typeface="+mn-lt"/>
                <a:cs typeface="Calibri" panose="020F0502020204030204" pitchFamily="34" charset="0"/>
              </a:rPr>
              <a:t>2</a:t>
            </a:r>
            <a:r>
              <a:rPr lang="en-US" sz="1000">
                <a:solidFill>
                  <a:srgbClr val="000000"/>
                </a:solidFill>
                <a:latin typeface="+mn-lt"/>
                <a:cs typeface="Calibri" panose="020F0502020204030204" pitchFamily="34" charset="0"/>
              </a:rPr>
              <a:t> and a UACR ≥200 mg/g but ≤5000 mg/g) with or without T2D were randomized to dapagliflozin 10 mg once daily or placebo in addition to stable maximum tolerated doses of </a:t>
            </a:r>
            <a:r>
              <a:rPr lang="en-US" sz="1000" err="1">
                <a:solidFill>
                  <a:srgbClr val="000000"/>
                </a:solidFill>
                <a:latin typeface="+mn-lt"/>
                <a:cs typeface="Calibri" panose="020F0502020204030204" pitchFamily="34" charset="0"/>
              </a:rPr>
              <a:t>ACEis</a:t>
            </a:r>
            <a:r>
              <a:rPr lang="en-US" sz="1000">
                <a:solidFill>
                  <a:srgbClr val="000000"/>
                </a:solidFill>
                <a:latin typeface="+mn-lt"/>
                <a:cs typeface="Calibri" panose="020F0502020204030204" pitchFamily="34" charset="0"/>
              </a:rPr>
              <a:t> or ARBs.</a:t>
            </a:r>
            <a:r>
              <a:rPr lang="en-US" sz="1000" baseline="30000">
                <a:solidFill>
                  <a:srgbClr val="000000"/>
                </a:solidFill>
                <a:latin typeface="+mn-lt"/>
                <a:cs typeface="Calibri" panose="020F0502020204030204" pitchFamily="34" charset="0"/>
              </a:rPr>
              <a:t>1,2</a:t>
            </a:r>
            <a:endParaRPr lang="en-US" sz="1000">
              <a:solidFill>
                <a:srgbClr val="000000"/>
              </a:solidFill>
              <a:latin typeface="+mn-lt"/>
              <a:cs typeface="Calibri" panose="020F0502020204030204" pitchFamily="34" charset="0"/>
            </a:endParaRPr>
          </a:p>
          <a:p>
            <a:pPr marL="118872" marR="0" lvl="0" indent="-118872" algn="l" defTabSz="914400" rtl="0" eaLnBrk="1" fontAlgn="auto" latinLnBrk="0" hangingPunct="1">
              <a:lnSpc>
                <a:spcPct val="90000"/>
              </a:lnSpc>
              <a:spcBef>
                <a:spcPts val="0"/>
              </a:spcBef>
              <a:spcAft>
                <a:spcPts val="0"/>
              </a:spcAft>
              <a:buClr>
                <a:srgbClr val="7F134C"/>
              </a:buClr>
              <a:buSzPct val="100000"/>
              <a:buFont typeface="Arial" panose="020B0604020202020204" pitchFamily="34" charset="0"/>
              <a:buChar char="•"/>
              <a:tabLst/>
              <a:defRPr/>
            </a:pPr>
            <a:r>
              <a:rPr lang="en-US" sz="1000">
                <a:solidFill>
                  <a:srgbClr val="000000"/>
                </a:solidFill>
                <a:latin typeface="+mn-lt"/>
                <a:cs typeface="Calibri" panose="020F0502020204030204" pitchFamily="34" charset="0"/>
              </a:rPr>
              <a:t>The primary outcome was the composite of sustained ≥50% eGFR decline (confirmed by a second serum creatinine measurement after at least 28 days), ESKD, renal or CV death.  ESKD was defined as </a:t>
            </a:r>
            <a:r>
              <a:rPr lang="en-US" sz="1000">
                <a:latin typeface="+mn-lt"/>
              </a:rPr>
              <a:t>the need for maintenance dialysis (peritoneal or hemodialysis) for more than 28 days, renal transplantation, or eGFR &lt;15mL/min/1.73m</a:t>
            </a:r>
            <a:r>
              <a:rPr lang="en-US" sz="1000" baseline="30000">
                <a:latin typeface="+mn-lt"/>
              </a:rPr>
              <a:t>2</a:t>
            </a:r>
            <a:r>
              <a:rPr lang="en-US" sz="1000">
                <a:latin typeface="+mn-lt"/>
              </a:rPr>
              <a:t> </a:t>
            </a:r>
            <a:r>
              <a:rPr lang="en-US"/>
              <a:t>confirmed by a second measurement after </a:t>
            </a:r>
            <a:r>
              <a:rPr lang="en-US" sz="1000">
                <a:latin typeface="+mn-lt"/>
              </a:rPr>
              <a:t>at least 28 days. Renal death was defined as death due to ESKD when dialysis treatment was deliberately withheld for any reason.</a:t>
            </a:r>
            <a:r>
              <a:rPr lang="en-US" sz="1000" baseline="30000">
                <a:solidFill>
                  <a:srgbClr val="000000"/>
                </a:solidFill>
                <a:latin typeface="+mn-lt"/>
                <a:cs typeface="Calibri" panose="020F0502020204030204" pitchFamily="34" charset="0"/>
              </a:rPr>
              <a:t>1,2</a:t>
            </a:r>
          </a:p>
          <a:p>
            <a:pPr marL="118872" marR="0" lvl="0" indent="-118872" algn="l" defTabSz="914400" rtl="0" eaLnBrk="1" fontAlgn="auto" latinLnBrk="0" hangingPunct="1">
              <a:lnSpc>
                <a:spcPct val="90000"/>
              </a:lnSpc>
              <a:spcBef>
                <a:spcPts val="0"/>
              </a:spcBef>
              <a:spcAft>
                <a:spcPts val="0"/>
              </a:spcAft>
              <a:buClr>
                <a:srgbClr val="7F134C"/>
              </a:buClr>
              <a:buSzPct val="100000"/>
              <a:buFont typeface="Arial" panose="020B0604020202020204" pitchFamily="34" charset="0"/>
              <a:buChar char="•"/>
              <a:tabLst/>
              <a:defRPr/>
            </a:pPr>
            <a:r>
              <a:rPr lang="en-US" sz="1000" baseline="0">
                <a:solidFill>
                  <a:srgbClr val="000000"/>
                </a:solidFill>
                <a:latin typeface="+mn-lt"/>
                <a:cs typeface="Calibri" panose="020F0502020204030204" pitchFamily="34" charset="0"/>
              </a:rPr>
              <a:t>Secondary outcomes (in hierarchical order) included the composite renal outcome of sustained </a:t>
            </a:r>
            <a:r>
              <a:rPr lang="en-US" sz="1000">
                <a:solidFill>
                  <a:srgbClr val="000000"/>
                </a:solidFill>
                <a:latin typeface="+mn-lt"/>
                <a:cs typeface="Calibri" panose="020F0502020204030204" pitchFamily="34" charset="0"/>
              </a:rPr>
              <a:t>≥50% eGFR decline, ESKD, or renal death; composite of  CV death or </a:t>
            </a:r>
            <a:r>
              <a:rPr lang="en-US" sz="1000" err="1">
                <a:solidFill>
                  <a:srgbClr val="000000"/>
                </a:solidFill>
                <a:latin typeface="+mn-lt"/>
                <a:cs typeface="Calibri" panose="020F0502020204030204" pitchFamily="34" charset="0"/>
              </a:rPr>
              <a:t>hHF</a:t>
            </a:r>
            <a:r>
              <a:rPr lang="en-US" sz="1000">
                <a:solidFill>
                  <a:srgbClr val="000000"/>
                </a:solidFill>
                <a:latin typeface="+mn-lt"/>
                <a:cs typeface="Calibri" panose="020F0502020204030204" pitchFamily="34" charset="0"/>
              </a:rPr>
              <a:t>; or all-cause mortality.</a:t>
            </a:r>
            <a:r>
              <a:rPr lang="en-US" sz="1000" baseline="30000">
                <a:solidFill>
                  <a:srgbClr val="000000"/>
                </a:solidFill>
                <a:latin typeface="+mn-lt"/>
                <a:cs typeface="Calibri" panose="020F0502020204030204" pitchFamily="34" charset="0"/>
              </a:rPr>
              <a:t>1,2</a:t>
            </a:r>
          </a:p>
          <a:p>
            <a:pPr marL="118872" marR="0" lvl="0" indent="-118872" algn="l" defTabSz="914400" rtl="0" eaLnBrk="1" fontAlgn="auto" latinLnBrk="0" hangingPunct="1">
              <a:lnSpc>
                <a:spcPct val="90000"/>
              </a:lnSpc>
              <a:spcBef>
                <a:spcPts val="0"/>
              </a:spcBef>
              <a:spcAft>
                <a:spcPts val="0"/>
              </a:spcAft>
              <a:buClr>
                <a:srgbClr val="7F134C"/>
              </a:buClr>
              <a:buSzPct val="100000"/>
              <a:buFont typeface="Arial" panose="020B0604020202020204" pitchFamily="34" charset="0"/>
              <a:buChar char="•"/>
              <a:tabLst/>
              <a:defRPr/>
            </a:pPr>
            <a:r>
              <a:rPr lang="en-US" sz="1000">
                <a:solidFill>
                  <a:srgbClr val="000000"/>
                </a:solidFill>
                <a:latin typeface="+mn-lt"/>
                <a:cs typeface="Calibri" panose="020F0502020204030204" pitchFamily="34" charset="0"/>
              </a:rPr>
              <a:t>Exploratory outcomes included the composite of chronic dialysis, kidney transplantation or renal death.</a:t>
            </a:r>
            <a:r>
              <a:rPr lang="en-US" sz="1000" baseline="30000">
                <a:solidFill>
                  <a:srgbClr val="000000"/>
                </a:solidFill>
                <a:latin typeface="+mn-lt"/>
                <a:cs typeface="Calibri" panose="020F0502020204030204" pitchFamily="34" charset="0"/>
              </a:rPr>
              <a:t>1</a:t>
            </a:r>
          </a:p>
          <a:p>
            <a:pPr marL="118872" marR="0" lvl="0" indent="-118872" algn="l" defTabSz="914400" rtl="0" eaLnBrk="1" fontAlgn="auto" latinLnBrk="0" hangingPunct="1">
              <a:lnSpc>
                <a:spcPct val="90000"/>
              </a:lnSpc>
              <a:spcBef>
                <a:spcPts val="0"/>
              </a:spcBef>
              <a:spcAft>
                <a:spcPts val="0"/>
              </a:spcAft>
              <a:buClr>
                <a:srgbClr val="7F134C"/>
              </a:buClr>
              <a:buSzPct val="100000"/>
              <a:buFont typeface="Arial" panose="020B0604020202020204" pitchFamily="34" charset="0"/>
              <a:buChar char="•"/>
              <a:tabLst/>
              <a:defRPr/>
            </a:pPr>
            <a:r>
              <a:rPr lang="en-US" sz="1000" baseline="0">
                <a:solidFill>
                  <a:srgbClr val="000000"/>
                </a:solidFill>
                <a:latin typeface="+mn-lt"/>
              </a:rPr>
              <a:t>Safety outcomes included serious adverse events and adverse events of interest or leading to premature study drug discontinuation, study drug interruption or dose reduction.</a:t>
            </a:r>
          </a:p>
          <a:p>
            <a:pPr marL="118872" marR="0" lvl="0" indent="-118872" algn="l" defTabSz="914400" rtl="0" eaLnBrk="1" fontAlgn="auto" latinLnBrk="0" hangingPunct="1">
              <a:lnSpc>
                <a:spcPct val="90000"/>
              </a:lnSpc>
              <a:spcBef>
                <a:spcPts val="0"/>
              </a:spcBef>
              <a:spcAft>
                <a:spcPts val="0"/>
              </a:spcAft>
              <a:buClr>
                <a:srgbClr val="7F134C"/>
              </a:buClr>
              <a:buSzPct val="100000"/>
              <a:buFont typeface="Arial" panose="020B0604020202020204" pitchFamily="34" charset="0"/>
              <a:buChar char="•"/>
              <a:tabLst/>
              <a:defRPr/>
            </a:pPr>
            <a:r>
              <a:rPr lang="en-US" sz="1000" baseline="0">
                <a:solidFill>
                  <a:srgbClr val="000000"/>
                </a:solidFill>
                <a:latin typeface="+mn-lt"/>
              </a:rPr>
              <a:t>Adverse events of interest included volume depletion, renal events, major hypoglycemia, bone fractures, potential diabetic ketoacidosis (DKA), and amputations.  All events suggestive of Fournier’s gangrene were evaluated by an internal safety group blinded to treatment allocation.</a:t>
            </a:r>
            <a:r>
              <a:rPr lang="en-US" baseline="30000">
                <a:solidFill>
                  <a:srgbClr val="000000"/>
                </a:solidFill>
              </a:rPr>
              <a:t>2</a:t>
            </a:r>
            <a:endParaRPr lang="en-US" sz="1000" baseline="30000">
              <a:solidFill>
                <a:srgbClr val="000000"/>
              </a:solidFill>
              <a:latin typeface="+mn-lt"/>
            </a:endParaRPr>
          </a:p>
          <a:p>
            <a:pPr marL="118872" marR="0" lvl="0" indent="-118872" algn="l" defTabSz="914400" rtl="0" eaLnBrk="1" fontAlgn="auto" latinLnBrk="0" hangingPunct="1">
              <a:lnSpc>
                <a:spcPct val="90000"/>
              </a:lnSpc>
              <a:spcBef>
                <a:spcPts val="0"/>
              </a:spcBef>
              <a:spcAft>
                <a:spcPts val="0"/>
              </a:spcAft>
              <a:buClr>
                <a:srgbClr val="7F134C"/>
              </a:buClr>
              <a:buSzPct val="100000"/>
              <a:buFont typeface="Arial" panose="020B0604020202020204" pitchFamily="34" charset="0"/>
              <a:buChar char="•"/>
              <a:tabLst/>
              <a:defRPr/>
            </a:pPr>
            <a:r>
              <a:rPr lang="en-US" sz="1000">
                <a:solidFill>
                  <a:srgbClr val="000000"/>
                </a:solidFill>
                <a:latin typeface="+mn-lt"/>
                <a:cs typeface="Calibri" panose="020F0502020204030204" pitchFamily="34" charset="0"/>
              </a:rPr>
              <a:t>The </a:t>
            </a:r>
            <a:r>
              <a:rPr lang="en-US" sz="1000">
                <a:latin typeface="+mn-lt"/>
              </a:rPr>
              <a:t>trial was planned to conclude when 681 primary renal events had occurred, with a total study duration of ~45 months.</a:t>
            </a:r>
            <a:r>
              <a:rPr lang="en-US" sz="1000" baseline="30000">
                <a:latin typeface="+mn-lt"/>
              </a:rPr>
              <a:t>1</a:t>
            </a:r>
            <a:r>
              <a:rPr lang="en-US" sz="1000">
                <a:latin typeface="+mn-lt"/>
              </a:rPr>
              <a:t>  The trial stopped early based on the data monitoring committee (DMC) recommendation due to overwhelming efficacy based on 408 primary endpoint events. The median follow-up was 2.4 years.</a:t>
            </a:r>
            <a:r>
              <a:rPr lang="en-US" sz="1000" baseline="30000">
                <a:latin typeface="+mn-lt"/>
              </a:rPr>
              <a:t>2</a:t>
            </a:r>
            <a:endParaRPr lang="en-US" sz="1000" b="0" kern="1200" baseline="30000">
              <a:solidFill>
                <a:schemeClr val="tx1"/>
              </a:solidFill>
              <a:latin typeface="+mn-lt"/>
              <a:ea typeface="+mn-ea"/>
              <a:cs typeface="+mn-cs"/>
            </a:endParaRPr>
          </a:p>
          <a:p>
            <a:pPr marL="118872" marR="0" lvl="0" indent="-118872" algn="l" defTabSz="914400" rtl="0" eaLnBrk="1" fontAlgn="auto" latinLnBrk="0" hangingPunct="1">
              <a:lnSpc>
                <a:spcPct val="90000"/>
              </a:lnSpc>
              <a:spcBef>
                <a:spcPts val="0"/>
              </a:spcBef>
              <a:spcAft>
                <a:spcPts val="0"/>
              </a:spcAft>
              <a:buClr>
                <a:srgbClr val="7F134C"/>
              </a:buClr>
              <a:buSzPct val="100000"/>
              <a:buFont typeface="Arial" panose="020B0604020202020204" pitchFamily="34" charset="0"/>
              <a:buChar char="•"/>
              <a:tabLst/>
              <a:defRPr/>
            </a:pPr>
            <a:endParaRPr lang="en-IN" sz="1000" b="1" kern="1200">
              <a:solidFill>
                <a:schemeClr val="tx1"/>
              </a:solidFill>
              <a:latin typeface="+mn-lt"/>
              <a:ea typeface="+mn-ea"/>
              <a:cs typeface="+mn-cs"/>
            </a:endParaRPr>
          </a:p>
          <a:p>
            <a:pPr marL="0" indent="0">
              <a:spcBef>
                <a:spcPts val="600"/>
              </a:spcBef>
              <a:buNone/>
            </a:pPr>
            <a:r>
              <a:rPr lang="en-IN" sz="1000" b="1" kern="1200">
                <a:solidFill>
                  <a:schemeClr val="tx1"/>
                </a:solidFill>
                <a:latin typeface="+mn-lt"/>
                <a:ea typeface="+mn-ea"/>
                <a:cs typeface="+mn-cs"/>
              </a:rPr>
              <a:t>References:</a:t>
            </a:r>
          </a:p>
          <a:p>
            <a:pPr marL="228600" indent="-228600">
              <a:spcBef>
                <a:spcPts val="600"/>
              </a:spcBef>
              <a:buAutoNum type="arabicPeriod"/>
            </a:pPr>
            <a:r>
              <a:rPr lang="en-IN" sz="1000" b="0" kern="1200" err="1">
                <a:solidFill>
                  <a:schemeClr val="tx1"/>
                </a:solidFill>
                <a:latin typeface="+mn-lt"/>
                <a:ea typeface="+mn-ea"/>
                <a:cs typeface="+mn-cs"/>
              </a:rPr>
              <a:t>Heerspink</a:t>
            </a:r>
            <a:r>
              <a:rPr lang="en-IN" sz="1000" b="0" kern="1200">
                <a:solidFill>
                  <a:schemeClr val="tx1"/>
                </a:solidFill>
                <a:latin typeface="+mn-lt"/>
                <a:ea typeface="+mn-ea"/>
                <a:cs typeface="+mn-cs"/>
              </a:rPr>
              <a:t> HJL, Stefansson BV, Chertow GM, et al, for the DAPA-CKD Investigators.  </a:t>
            </a:r>
            <a:r>
              <a:rPr lang="en-IN" sz="1000">
                <a:latin typeface="+mn-lt"/>
              </a:rPr>
              <a:t>Rationale and protocol of the dapagliflozin and prevention of adverse outcomes in chronic kidney disease (DAPA-CKD) randomized controlled trial. </a:t>
            </a:r>
            <a:r>
              <a:rPr lang="en-US" sz="1000" i="1">
                <a:latin typeface="+mn-lt"/>
              </a:rPr>
              <a:t>Nephrol Dial Transplant</a:t>
            </a:r>
            <a:r>
              <a:rPr lang="en-US" sz="1000">
                <a:latin typeface="+mn-lt"/>
              </a:rPr>
              <a:t>. 2020;35:274–282.</a:t>
            </a:r>
          </a:p>
          <a:p>
            <a:pPr marL="228600" indent="-228600">
              <a:spcBef>
                <a:spcPts val="600"/>
              </a:spcBef>
              <a:buAutoNum type="arabicPeriod"/>
            </a:pPr>
            <a:r>
              <a:rPr lang="en-US" err="1"/>
              <a:t>Heerspink</a:t>
            </a:r>
            <a:r>
              <a:rPr lang="en-US"/>
              <a:t> HJL, </a:t>
            </a:r>
            <a:r>
              <a:rPr lang="en-US" err="1"/>
              <a:t>Stefánsson</a:t>
            </a:r>
            <a:r>
              <a:rPr lang="en-US"/>
              <a:t> BV, Correa-Rotter R, et al, for the DAPA-CKD Trial Committees and Investigators.  Dapagliflozin in patients with chronic kidney disease. </a:t>
            </a:r>
            <a:r>
              <a:rPr lang="en-US" i="1"/>
              <a:t>N </a:t>
            </a:r>
            <a:r>
              <a:rPr lang="en-US" i="1" err="1"/>
              <a:t>Engl</a:t>
            </a:r>
            <a:r>
              <a:rPr lang="en-US" i="1"/>
              <a:t> J Med</a:t>
            </a:r>
            <a:r>
              <a:rPr lang="en-US"/>
              <a:t>. 2020; 383:1436-1446.</a:t>
            </a:r>
          </a:p>
          <a:p>
            <a:pPr marL="228600" marR="0" lvl="0" indent="-228600" algn="l" defTabSz="914400" rtl="0" eaLnBrk="1" fontAlgn="auto" latinLnBrk="0" hangingPunct="1">
              <a:lnSpc>
                <a:spcPct val="100000"/>
              </a:lnSpc>
              <a:spcBef>
                <a:spcPts val="600"/>
              </a:spcBef>
              <a:spcAft>
                <a:spcPts val="0"/>
              </a:spcAft>
              <a:buClr>
                <a:schemeClr val="accent1"/>
              </a:buClr>
              <a:buSzPct val="100000"/>
              <a:buFont typeface="Arial" panose="020B0604020202020204" pitchFamily="34" charset="0"/>
              <a:buAutoNum type="arabicPeriod"/>
              <a:tabLst/>
              <a:defRPr/>
            </a:pPr>
            <a:endParaRPr lang="en-US">
              <a:ea typeface="+mn-lt"/>
              <a:cs typeface="+mn-lt"/>
            </a:endParaRPr>
          </a:p>
        </p:txBody>
      </p:sp>
      <p:sp>
        <p:nvSpPr>
          <p:cNvPr id="4" name="Slide Number Placeholder 3"/>
          <p:cNvSpPr>
            <a:spLocks noGrp="1"/>
          </p:cNvSpPr>
          <p:nvPr>
            <p:ph type="sldNum" sz="quarter" idx="10"/>
          </p:nvPr>
        </p:nvSpPr>
        <p:spPr/>
        <p:txBody>
          <a:bodyPr/>
          <a:lstStyle/>
          <a:p>
            <a:pPr defTabSz="457200">
              <a:defRPr/>
            </a:pPr>
            <a:fld id="{FAD751AE-7ABC-314D-AFAD-47B860ED6FFE}" type="slidenum">
              <a:rPr lang="en-US" sz="1200" smtClean="0">
                <a:solidFill>
                  <a:prstClr val="black"/>
                </a:solidFill>
              </a:rPr>
              <a:pPr defTabSz="457200">
                <a:defRPr/>
              </a:pPr>
              <a:t>8</a:t>
            </a:fld>
            <a:endParaRPr lang="en-US" sz="1200">
              <a:solidFill>
                <a:prstClr val="black"/>
              </a:solidFill>
            </a:endParaRPr>
          </a:p>
        </p:txBody>
      </p:sp>
    </p:spTree>
    <p:extLst>
      <p:ext uri="{BB962C8B-B14F-4D97-AF65-F5344CB8AC3E}">
        <p14:creationId xmlns:p14="http://schemas.microsoft.com/office/powerpoint/2010/main" val="284550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1"/>
              <a:t>Note to Speaker: Click on the icons for more information about baseline characteristics by diabetes status.</a:t>
            </a:r>
          </a:p>
          <a:p>
            <a:pPr marL="0" indent="0">
              <a:buNone/>
            </a:pPr>
            <a:r>
              <a:rPr lang="en-US" b="1"/>
              <a:t>Speaker Notes:</a:t>
            </a:r>
          </a:p>
          <a:p>
            <a:pPr marL="228600" indent="-171450"/>
            <a:r>
              <a:rPr lang="en-GB" sz="1000" b="0" i="0" kern="1200">
                <a:solidFill>
                  <a:schemeClr val="tx1"/>
                </a:solidFill>
                <a:effectLst/>
                <a:latin typeface="+mn-lt"/>
                <a:ea typeface="+mn-ea"/>
                <a:cs typeface="+mn-cs"/>
              </a:rPr>
              <a:t>Demographic characteristics were balanced between treatment groups.</a:t>
            </a:r>
            <a:r>
              <a:rPr lang="en-GB" sz="1000" b="0" i="0" kern="1200" baseline="30000">
                <a:solidFill>
                  <a:schemeClr val="tx1"/>
                </a:solidFill>
                <a:effectLst/>
                <a:latin typeface="+mn-lt"/>
                <a:ea typeface="+mn-ea"/>
                <a:cs typeface="+mn-cs"/>
              </a:rPr>
              <a:t>1</a:t>
            </a:r>
          </a:p>
          <a:p>
            <a:pPr marL="228600" indent="-171450"/>
            <a:r>
              <a:rPr lang="en-GB" sz="1000" b="0" i="0" kern="1200">
                <a:solidFill>
                  <a:schemeClr val="tx1"/>
                </a:solidFill>
                <a:effectLst/>
                <a:latin typeface="+mn-lt"/>
                <a:ea typeface="+mn-ea"/>
                <a:cs typeface="+mn-cs"/>
              </a:rPr>
              <a:t>The mean age of the participants in DAPA-CKD was 61.8 years and 33.1% were female.</a:t>
            </a:r>
            <a:r>
              <a:rPr lang="en-GB" sz="1000" b="0" i="0" kern="1200" baseline="30000">
                <a:solidFill>
                  <a:schemeClr val="tx1"/>
                </a:solidFill>
                <a:effectLst/>
                <a:latin typeface="+mn-lt"/>
                <a:ea typeface="+mn-ea"/>
                <a:cs typeface="+mn-cs"/>
              </a:rPr>
              <a:t>1</a:t>
            </a:r>
          </a:p>
          <a:p>
            <a:pPr marL="228600" indent="-171450"/>
            <a:r>
              <a:rPr lang="en-GB" sz="1000" b="0" i="0" kern="1200">
                <a:solidFill>
                  <a:schemeClr val="tx1"/>
                </a:solidFill>
                <a:effectLst/>
                <a:latin typeface="+mn-lt"/>
                <a:ea typeface="+mn-ea"/>
                <a:cs typeface="+mn-cs"/>
              </a:rPr>
              <a:t>There was a mix of races in the participants, with ~53% white, ~34% Asian and ~4% black.</a:t>
            </a:r>
            <a:r>
              <a:rPr lang="en-GB" sz="1000" b="0" i="0" kern="1200" baseline="30000">
                <a:solidFill>
                  <a:schemeClr val="tx1"/>
                </a:solidFill>
                <a:effectLst/>
                <a:latin typeface="+mn-lt"/>
                <a:ea typeface="+mn-ea"/>
                <a:cs typeface="+mn-cs"/>
              </a:rPr>
              <a:t>2</a:t>
            </a:r>
            <a:r>
              <a:rPr lang="en-GB" sz="1000" b="0" i="0" kern="1200">
                <a:solidFill>
                  <a:schemeClr val="tx1"/>
                </a:solidFill>
                <a:effectLst/>
                <a:latin typeface="+mn-lt"/>
                <a:ea typeface="+mn-ea"/>
                <a:cs typeface="+mn-cs"/>
              </a:rPr>
              <a:t> </a:t>
            </a:r>
          </a:p>
          <a:p>
            <a:pPr marL="228600" marR="0" lvl="0" indent="-17145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Char char="•"/>
              <a:tabLst/>
              <a:defRPr/>
            </a:pPr>
            <a:r>
              <a:rPr lang="en-GB" sz="1000" b="0" i="0" kern="1200" baseline="0">
                <a:solidFill>
                  <a:schemeClr val="tx1"/>
                </a:solidFill>
                <a:effectLst/>
                <a:latin typeface="+mn-lt"/>
                <a:ea typeface="+mn-ea"/>
                <a:cs typeface="+mn-cs"/>
              </a:rPr>
              <a:t>Mean systolic BP was 137.1 mmHg.</a:t>
            </a:r>
            <a:r>
              <a:rPr lang="en-GB" sz="1000" b="0" i="0" kern="1200" baseline="30000">
                <a:solidFill>
                  <a:schemeClr val="tx1"/>
                </a:solidFill>
                <a:effectLst/>
                <a:latin typeface="+mn-lt"/>
                <a:ea typeface="+mn-ea"/>
                <a:cs typeface="+mn-cs"/>
              </a:rPr>
              <a:t> 2</a:t>
            </a:r>
            <a:endParaRPr lang="en-GB" sz="1000" b="0" i="0" kern="1200" baseline="0">
              <a:solidFill>
                <a:schemeClr val="tx1"/>
              </a:solidFill>
              <a:effectLst/>
              <a:latin typeface="+mn-lt"/>
              <a:ea typeface="+mn-ea"/>
              <a:cs typeface="+mn-cs"/>
            </a:endParaRPr>
          </a:p>
          <a:p>
            <a:pPr marL="0" indent="0">
              <a:buNone/>
            </a:pPr>
            <a:endParaRPr lang="en-US" b="1"/>
          </a:p>
          <a:p>
            <a:pPr marL="0" indent="0">
              <a:buNone/>
            </a:pPr>
            <a:r>
              <a:rPr lang="en-US" b="1"/>
              <a:t>References:</a:t>
            </a:r>
          </a:p>
          <a:p>
            <a:pPr marL="228600" indent="-228600">
              <a:spcBef>
                <a:spcPts val="600"/>
              </a:spcBef>
              <a:buFont typeface="Arial" panose="020B0604020202020204" pitchFamily="34" charset="0"/>
              <a:buAutoNum type="arabicPeriod"/>
              <a:defRPr/>
            </a:pPr>
            <a:r>
              <a:rPr lang="en-US"/>
              <a:t>Heerspink HJL, </a:t>
            </a:r>
            <a:r>
              <a:rPr lang="en-US" err="1"/>
              <a:t>Stefánsson</a:t>
            </a:r>
            <a:r>
              <a:rPr lang="en-US"/>
              <a:t> BV, Correa-Rotter R, et al, for the DAPA-CKD Trial Committees and Investigators.  Dapagliflozin in patients with chronic kidney disease. </a:t>
            </a:r>
            <a:r>
              <a:rPr lang="en-US" i="1"/>
              <a:t>N </a:t>
            </a:r>
            <a:r>
              <a:rPr lang="en-US" i="1" err="1"/>
              <a:t>Engl</a:t>
            </a:r>
            <a:r>
              <a:rPr lang="en-US" i="1"/>
              <a:t> J Med</a:t>
            </a:r>
            <a:r>
              <a:rPr lang="en-US"/>
              <a:t>. 2020; 383:1436-1446.</a:t>
            </a:r>
            <a:endParaRPr lang="en-US" sz="1000">
              <a:latin typeface="+mn-lt"/>
              <a:ea typeface="+mn-lt"/>
              <a:cs typeface="+mn-lt"/>
            </a:endParaRPr>
          </a:p>
          <a:p>
            <a:pPr marL="228600" indent="-228600">
              <a:spcBef>
                <a:spcPts val="600"/>
              </a:spcBef>
              <a:buFont typeface="Arial" panose="020B0604020202020204" pitchFamily="34" charset="0"/>
              <a:buAutoNum type="arabicPeriod"/>
              <a:defRPr/>
            </a:pPr>
            <a:r>
              <a:rPr lang="en-US" sz="1000" b="0" i="0" kern="1200">
                <a:solidFill>
                  <a:schemeClr val="tx1"/>
                </a:solidFill>
                <a:effectLst/>
                <a:latin typeface="+mn-lt"/>
                <a:ea typeface="+mn-ea"/>
                <a:cs typeface="+mn-cs"/>
              </a:rPr>
              <a:t>Wheeler DC, Stefansson BV, </a:t>
            </a:r>
            <a:r>
              <a:rPr lang="en-US" sz="1000" b="0" i="0" kern="1200" err="1">
                <a:solidFill>
                  <a:schemeClr val="tx1"/>
                </a:solidFill>
                <a:effectLst/>
                <a:latin typeface="+mn-lt"/>
                <a:ea typeface="+mn-ea"/>
                <a:cs typeface="+mn-cs"/>
              </a:rPr>
              <a:t>Batiushin</a:t>
            </a:r>
            <a:r>
              <a:rPr lang="en-US" sz="1000" b="0" i="0" kern="1200">
                <a:solidFill>
                  <a:schemeClr val="tx1"/>
                </a:solidFill>
                <a:effectLst/>
                <a:latin typeface="+mn-lt"/>
                <a:ea typeface="+mn-ea"/>
                <a:cs typeface="+mn-cs"/>
              </a:rPr>
              <a:t> M, </a:t>
            </a:r>
            <a:r>
              <a:rPr lang="en-US" sz="1000" b="0" i="0" kern="1200" err="1">
                <a:solidFill>
                  <a:schemeClr val="tx1"/>
                </a:solidFill>
                <a:effectLst/>
                <a:latin typeface="+mn-lt"/>
                <a:ea typeface="+mn-ea"/>
                <a:cs typeface="+mn-cs"/>
              </a:rPr>
              <a:t>et.al</a:t>
            </a:r>
            <a:r>
              <a:rPr lang="en-US" sz="1000" b="0" i="0" kern="1200">
                <a:solidFill>
                  <a:schemeClr val="tx1"/>
                </a:solidFill>
                <a:effectLst/>
                <a:latin typeface="+mn-lt"/>
                <a:ea typeface="+mn-ea"/>
                <a:cs typeface="+mn-cs"/>
              </a:rPr>
              <a:t>. The dapagliflozin and prevention of adverse outcomes in chronic kidney disease (DAPA-CKD) trial: baseline characteristics. </a:t>
            </a:r>
            <a:r>
              <a:rPr lang="en-US" sz="1000" b="0" i="1" kern="1200">
                <a:solidFill>
                  <a:schemeClr val="tx1"/>
                </a:solidFill>
                <a:effectLst/>
                <a:latin typeface="+mn-lt"/>
                <a:ea typeface="+mn-ea"/>
                <a:cs typeface="+mn-cs"/>
              </a:rPr>
              <a:t>Nephrol Dial Transplant</a:t>
            </a:r>
            <a:r>
              <a:rPr lang="en-US" sz="1000" b="0" i="0" kern="1200">
                <a:solidFill>
                  <a:schemeClr val="tx1"/>
                </a:solidFill>
                <a:effectLst/>
                <a:latin typeface="+mn-lt"/>
                <a:ea typeface="+mn-ea"/>
                <a:cs typeface="+mn-cs"/>
              </a:rPr>
              <a:t>. 2020;</a:t>
            </a:r>
            <a:r>
              <a:rPr lang="en-US"/>
              <a:t>35:1700–1711.</a:t>
            </a:r>
            <a:endParaRPr lang="en-US" b="1"/>
          </a:p>
          <a:p>
            <a:pPr marL="0" indent="0">
              <a:buNone/>
            </a:pPr>
            <a:endParaRPr lang="en-US" b="1"/>
          </a:p>
          <a:p>
            <a:pPr marL="228600" marR="0" lvl="0" indent="-228600" algn="l" defTabSz="914400" rtl="0" eaLnBrk="1" fontAlgn="auto" latinLnBrk="0" hangingPunct="1">
              <a:lnSpc>
                <a:spcPct val="100000"/>
              </a:lnSpc>
              <a:spcBef>
                <a:spcPts val="600"/>
              </a:spcBef>
              <a:spcAft>
                <a:spcPts val="0"/>
              </a:spcAft>
              <a:buClr>
                <a:schemeClr val="accent1"/>
              </a:buClr>
              <a:buSzPct val="100000"/>
              <a:buFont typeface="Arial" panose="020B0604020202020204" pitchFamily="34" charset="0"/>
              <a:buAutoNum type="arabicPeriod"/>
              <a:tabLst/>
              <a:defRPr/>
            </a:pPr>
            <a:endParaRPr lang="en-US" sz="1000">
              <a:latin typeface="+mn-lt"/>
              <a:ea typeface="+mn-lt"/>
              <a:cs typeface="+mn-lt"/>
            </a:endParaRPr>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endParaRPr lang="en-US" b="1"/>
          </a:p>
        </p:txBody>
      </p:sp>
      <p:sp>
        <p:nvSpPr>
          <p:cNvPr id="4" name="Slide Number Placeholder 3"/>
          <p:cNvSpPr>
            <a:spLocks noGrp="1"/>
          </p:cNvSpPr>
          <p:nvPr>
            <p:ph type="sldNum" sz="quarter" idx="5"/>
          </p:nvPr>
        </p:nvSpPr>
        <p:spPr/>
        <p:txBody>
          <a:bodyPr/>
          <a:lstStyle/>
          <a:p>
            <a:fld id="{50487F27-F4AC-478C-A07B-A71CA0B86259}" type="slidenum">
              <a:rPr lang="en-US" smtClean="0">
                <a:solidFill>
                  <a:srgbClr val="000000"/>
                </a:solidFill>
                <a:latin typeface="Arial" panose="020B0604020202020204"/>
              </a:rPr>
              <a:pPr/>
              <a:t>9</a:t>
            </a:fld>
            <a:endParaRPr lang="en-US">
              <a:solidFill>
                <a:srgbClr val="000000"/>
              </a:solidFill>
              <a:latin typeface="Arial" panose="020B0604020202020204"/>
            </a:endParaRPr>
          </a:p>
        </p:txBody>
      </p:sp>
    </p:spTree>
    <p:extLst>
      <p:ext uri="{BB962C8B-B14F-4D97-AF65-F5344CB8AC3E}">
        <p14:creationId xmlns:p14="http://schemas.microsoft.com/office/powerpoint/2010/main" val="163925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1"/>
              <a:t>Note to Speaker: Click on the icons for more information about renal characteristics by diabetes status.</a:t>
            </a:r>
          </a:p>
          <a:p>
            <a:pPr marL="0" indent="0">
              <a:buNone/>
            </a:pPr>
            <a:r>
              <a:rPr lang="en-US" b="1"/>
              <a:t>Speaker Notes:</a:t>
            </a:r>
          </a:p>
          <a:p>
            <a:pPr marL="228600" indent="-171450"/>
            <a:r>
              <a:rPr lang="en-GB" sz="1000" b="0" i="0" kern="1200">
                <a:solidFill>
                  <a:schemeClr val="tx1"/>
                </a:solidFill>
                <a:effectLst/>
                <a:latin typeface="+mn-lt"/>
                <a:ea typeface="+mn-ea"/>
                <a:cs typeface="+mn-cs"/>
              </a:rPr>
              <a:t>Demographic characteristics were balanced between treatment groups.</a:t>
            </a:r>
            <a:endParaRPr lang="en-GB" sz="1000" b="0" i="0" kern="1200" baseline="30000">
              <a:solidFill>
                <a:schemeClr val="tx1"/>
              </a:solidFill>
              <a:effectLst/>
              <a:latin typeface="+mn-lt"/>
              <a:ea typeface="+mn-ea"/>
              <a:cs typeface="+mn-cs"/>
            </a:endParaRPr>
          </a:p>
          <a:p>
            <a:pPr marL="228600" marR="0" lvl="0" indent="-17145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Char char="•"/>
              <a:tabLst/>
              <a:defRPr/>
            </a:pPr>
            <a:r>
              <a:rPr lang="en-GB" sz="1000" b="0" i="0" kern="1200">
                <a:solidFill>
                  <a:schemeClr val="tx1"/>
                </a:solidFill>
                <a:effectLst/>
                <a:latin typeface="+mn-lt"/>
                <a:ea typeface="+mn-ea"/>
                <a:cs typeface="+mn-cs"/>
              </a:rPr>
              <a:t>Mean eGFR was 43.1 mL/min/1.73m</a:t>
            </a:r>
            <a:r>
              <a:rPr lang="en-GB" sz="1000" b="0" i="0" kern="1200" baseline="30000">
                <a:solidFill>
                  <a:schemeClr val="tx1"/>
                </a:solidFill>
                <a:effectLst/>
                <a:latin typeface="+mn-lt"/>
                <a:ea typeface="+mn-ea"/>
                <a:cs typeface="+mn-cs"/>
              </a:rPr>
              <a:t>2</a:t>
            </a:r>
            <a:r>
              <a:rPr lang="en-GB" sz="1000" b="0" i="0" kern="1200">
                <a:solidFill>
                  <a:schemeClr val="tx1"/>
                </a:solidFill>
                <a:effectLst/>
                <a:latin typeface="+mn-lt"/>
                <a:ea typeface="+mn-ea"/>
                <a:cs typeface="+mn-cs"/>
              </a:rPr>
              <a:t> and median UACR was 949 mg/g.</a:t>
            </a:r>
          </a:p>
          <a:p>
            <a:pPr marL="0" indent="0">
              <a:buNone/>
            </a:pPr>
            <a:endParaRPr lang="en-US" b="1"/>
          </a:p>
          <a:p>
            <a:pPr marL="0" indent="0">
              <a:buNone/>
            </a:pPr>
            <a:r>
              <a:rPr lang="en-US" b="1"/>
              <a:t>Reference(s):</a:t>
            </a:r>
          </a:p>
          <a:p>
            <a:pPr marL="0" indent="0">
              <a:buNone/>
            </a:pPr>
            <a:r>
              <a:rPr lang="en-US"/>
              <a:t>Heerspink HJL, </a:t>
            </a:r>
            <a:r>
              <a:rPr lang="en-US" err="1"/>
              <a:t>Stefánsson</a:t>
            </a:r>
            <a:r>
              <a:rPr lang="en-US"/>
              <a:t> BV, Correa-Rotter R, et al, for the DAPA-CKD Trial Committees and Investigators.  Dapagliflozin in patients with chronic kidney disease. </a:t>
            </a:r>
            <a:r>
              <a:rPr lang="en-US" i="1"/>
              <a:t>N </a:t>
            </a:r>
            <a:r>
              <a:rPr lang="en-US" i="1" err="1"/>
              <a:t>Engl</a:t>
            </a:r>
            <a:r>
              <a:rPr lang="en-US" i="1"/>
              <a:t> J Med</a:t>
            </a:r>
            <a:r>
              <a:rPr lang="en-US"/>
              <a:t>. 2020; 383:1436-1446.</a:t>
            </a:r>
          </a:p>
          <a:p>
            <a:pPr marL="0" indent="0">
              <a:buNone/>
            </a:pPr>
            <a:endParaRPr lang="en-US" b="1"/>
          </a:p>
          <a:p>
            <a:pPr marL="228600" marR="0" lvl="0" indent="-228600" algn="l" defTabSz="914400" rtl="0" eaLnBrk="1" fontAlgn="auto" latinLnBrk="0" hangingPunct="1">
              <a:lnSpc>
                <a:spcPct val="100000"/>
              </a:lnSpc>
              <a:spcBef>
                <a:spcPts val="600"/>
              </a:spcBef>
              <a:spcAft>
                <a:spcPts val="0"/>
              </a:spcAft>
              <a:buClr>
                <a:schemeClr val="accent1"/>
              </a:buClr>
              <a:buSzPct val="100000"/>
              <a:buFont typeface="Arial" panose="020B0604020202020204" pitchFamily="34" charset="0"/>
              <a:buAutoNum type="arabicPeriod"/>
              <a:tabLst/>
              <a:defRPr/>
            </a:pPr>
            <a:endParaRPr lang="en-US" sz="1000">
              <a:latin typeface="+mn-lt"/>
              <a:ea typeface="+mn-lt"/>
              <a:cs typeface="+mn-lt"/>
            </a:endParaRPr>
          </a:p>
          <a:p>
            <a:pPr marL="0" indent="0">
              <a:buNone/>
            </a:pPr>
            <a:endParaRPr lang="en-US" b="1"/>
          </a:p>
          <a:p>
            <a:pPr marL="0" indent="0">
              <a:buNone/>
            </a:pPr>
            <a:endParaRPr lang="en-US" b="1"/>
          </a:p>
          <a:p>
            <a:pPr marL="0" indent="0">
              <a:buNone/>
            </a:pPr>
            <a:endParaRPr lang="en-US" b="1"/>
          </a:p>
          <a:p>
            <a:pPr marL="0" indent="0">
              <a:buNone/>
            </a:pPr>
            <a:endParaRPr lang="en-US" b="1"/>
          </a:p>
          <a:p>
            <a:pPr marL="0" indent="0">
              <a:buNone/>
            </a:pPr>
            <a:endParaRPr lang="en-US" b="1"/>
          </a:p>
        </p:txBody>
      </p:sp>
      <p:sp>
        <p:nvSpPr>
          <p:cNvPr id="4" name="Slide Number Placeholder 3"/>
          <p:cNvSpPr>
            <a:spLocks noGrp="1"/>
          </p:cNvSpPr>
          <p:nvPr>
            <p:ph type="sldNum" sz="quarter" idx="5"/>
          </p:nvPr>
        </p:nvSpPr>
        <p:spPr/>
        <p:txBody>
          <a:bodyPr/>
          <a:lstStyle/>
          <a:p>
            <a:fld id="{50487F27-F4AC-478C-A07B-A71CA0B86259}" type="slidenum">
              <a:rPr lang="en-US" smtClean="0">
                <a:solidFill>
                  <a:srgbClr val="000000"/>
                </a:solidFill>
                <a:latin typeface="Arial" panose="020B0604020202020204"/>
              </a:rPr>
              <a:pPr/>
              <a:t>10</a:t>
            </a:fld>
            <a:endParaRPr lang="en-US">
              <a:solidFill>
                <a:srgbClr val="000000"/>
              </a:solidFill>
              <a:latin typeface="Arial" panose="020B0604020202020204"/>
            </a:endParaRPr>
          </a:p>
        </p:txBody>
      </p:sp>
    </p:spTree>
    <p:extLst>
      <p:ext uri="{BB962C8B-B14F-4D97-AF65-F5344CB8AC3E}">
        <p14:creationId xmlns:p14="http://schemas.microsoft.com/office/powerpoint/2010/main" val="215379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1"/>
              <a:t>Note to Speaker: Click on the icons for more information about baseline characteristics by diabetes status.</a:t>
            </a:r>
          </a:p>
          <a:p>
            <a:pPr marL="0" indent="0">
              <a:buNone/>
            </a:pPr>
            <a:r>
              <a:rPr lang="en-US" b="1"/>
              <a:t>Speaker Notes:</a:t>
            </a:r>
          </a:p>
          <a:p>
            <a:pPr marL="228600" indent="-171450"/>
            <a:r>
              <a:rPr lang="en-GB" sz="1000" b="0" i="0" kern="1200">
                <a:solidFill>
                  <a:schemeClr val="tx1"/>
                </a:solidFill>
                <a:effectLst/>
                <a:latin typeface="+mn-lt"/>
                <a:ea typeface="+mn-ea"/>
                <a:cs typeface="+mn-cs"/>
              </a:rPr>
              <a:t>Medical history and baseline medications were balanced between treatment groups.</a:t>
            </a:r>
            <a:r>
              <a:rPr lang="en-GB" sz="1000" b="0" i="0" kern="1200" baseline="30000">
                <a:solidFill>
                  <a:schemeClr val="tx1"/>
                </a:solidFill>
                <a:effectLst/>
                <a:latin typeface="+mn-lt"/>
                <a:ea typeface="+mn-ea"/>
                <a:cs typeface="+mn-cs"/>
              </a:rPr>
              <a:t>1</a:t>
            </a:r>
          </a:p>
          <a:p>
            <a:pPr marL="228600" marR="0" lvl="0" indent="-17145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Char char="•"/>
              <a:tabLst/>
              <a:defRPr/>
            </a:pPr>
            <a:r>
              <a:rPr lang="en-GB" sz="1000" b="0" i="0" kern="1200">
                <a:solidFill>
                  <a:schemeClr val="tx1"/>
                </a:solidFill>
                <a:effectLst/>
                <a:latin typeface="+mn-lt"/>
                <a:ea typeface="+mn-ea"/>
                <a:cs typeface="+mn-cs"/>
              </a:rPr>
              <a:t>Overall, 2906 participants (67.5%) had a diagnosis of T2D.</a:t>
            </a:r>
            <a:r>
              <a:rPr lang="en-GB" sz="1000" b="0" i="0" kern="1200" baseline="30000">
                <a:solidFill>
                  <a:schemeClr val="tx1"/>
                </a:solidFill>
                <a:effectLst/>
                <a:latin typeface="+mn-lt"/>
                <a:ea typeface="+mn-ea"/>
                <a:cs typeface="+mn-cs"/>
              </a:rPr>
              <a:t>1 </a:t>
            </a:r>
            <a:endParaRPr lang="en-GB" sz="1000" b="0" i="0" kern="1200">
              <a:solidFill>
                <a:schemeClr val="tx1"/>
              </a:solidFill>
              <a:effectLst/>
              <a:latin typeface="+mn-lt"/>
              <a:ea typeface="+mn-ea"/>
              <a:cs typeface="+mn-cs"/>
            </a:endParaRPr>
          </a:p>
          <a:p>
            <a:pPr marL="228600" indent="-171450"/>
            <a:r>
              <a:rPr lang="en-GB" sz="1000" b="0" i="0" kern="1200">
                <a:solidFill>
                  <a:schemeClr val="tx1"/>
                </a:solidFill>
                <a:effectLst/>
                <a:latin typeface="+mn-lt"/>
                <a:ea typeface="+mn-ea"/>
                <a:cs typeface="+mn-cs"/>
              </a:rPr>
              <a:t>Baseline medications included </a:t>
            </a:r>
            <a:r>
              <a:rPr lang="en-GB" sz="1000" b="0" i="0" kern="1200" err="1">
                <a:solidFill>
                  <a:schemeClr val="tx1"/>
                </a:solidFill>
                <a:effectLst/>
                <a:latin typeface="+mn-lt"/>
                <a:ea typeface="+mn-ea"/>
                <a:cs typeface="+mn-cs"/>
              </a:rPr>
              <a:t>ACEi</a:t>
            </a:r>
            <a:r>
              <a:rPr lang="en-GB" sz="1000" b="0" i="0" kern="1200">
                <a:solidFill>
                  <a:schemeClr val="tx1"/>
                </a:solidFill>
                <a:effectLst/>
                <a:latin typeface="+mn-lt"/>
                <a:ea typeface="+mn-ea"/>
                <a:cs typeface="+mn-cs"/>
              </a:rPr>
              <a:t> or ARB in 97% of patients.</a:t>
            </a:r>
            <a:r>
              <a:rPr lang="en-GB" sz="1000" b="0" i="0" kern="1200" baseline="30000">
                <a:solidFill>
                  <a:schemeClr val="tx1"/>
                </a:solidFill>
                <a:effectLst/>
                <a:latin typeface="+mn-lt"/>
                <a:ea typeface="+mn-ea"/>
                <a:cs typeface="+mn-cs"/>
              </a:rPr>
              <a:t>2</a:t>
            </a:r>
            <a:r>
              <a:rPr lang="en-GB" sz="1000" b="0" i="0" kern="1200">
                <a:solidFill>
                  <a:schemeClr val="tx1"/>
                </a:solidFill>
                <a:effectLst/>
                <a:latin typeface="+mn-lt"/>
                <a:ea typeface="+mn-ea"/>
                <a:cs typeface="+mn-cs"/>
              </a:rPr>
              <a:t> </a:t>
            </a:r>
            <a:endParaRPr lang="en-US" b="1"/>
          </a:p>
          <a:p>
            <a:pPr marL="0" indent="0">
              <a:buNone/>
            </a:pPr>
            <a:r>
              <a:rPr lang="en-US" b="1"/>
              <a:t>References:</a:t>
            </a:r>
          </a:p>
          <a:p>
            <a:pPr marL="228600" lvl="0" indent="-228600">
              <a:spcBef>
                <a:spcPts val="600"/>
              </a:spcBef>
              <a:buFont typeface="Arial" panose="020B0604020202020204" pitchFamily="34" charset="0"/>
              <a:buAutoNum type="arabicPeriod"/>
              <a:defRPr/>
            </a:pPr>
            <a:r>
              <a:rPr lang="en-US">
                <a:ea typeface="+mn-lt"/>
                <a:cs typeface="+mn-lt"/>
              </a:rPr>
              <a:t>Heerspink HJL, </a:t>
            </a:r>
            <a:r>
              <a:rPr lang="en-US" err="1">
                <a:ea typeface="+mn-lt"/>
                <a:cs typeface="+mn-lt"/>
              </a:rPr>
              <a:t>Stefánsson</a:t>
            </a:r>
            <a:r>
              <a:rPr lang="en-US">
                <a:ea typeface="+mn-lt"/>
                <a:cs typeface="+mn-lt"/>
              </a:rPr>
              <a:t> BV, Correa-Rotter R, et al, for the DAPA-CKD Trial Committees and Investigators.  Dapagliflozin in patients with chronic kidney disease. </a:t>
            </a:r>
            <a:r>
              <a:rPr lang="en-US" i="1">
                <a:ea typeface="+mn-lt"/>
                <a:cs typeface="+mn-lt"/>
              </a:rPr>
              <a:t>N </a:t>
            </a:r>
            <a:r>
              <a:rPr lang="en-US" i="1" err="1">
                <a:ea typeface="+mn-lt"/>
                <a:cs typeface="+mn-lt"/>
              </a:rPr>
              <a:t>Engl</a:t>
            </a:r>
            <a:r>
              <a:rPr lang="en-US" i="1">
                <a:ea typeface="+mn-lt"/>
                <a:cs typeface="+mn-lt"/>
              </a:rPr>
              <a:t> J Med</a:t>
            </a:r>
            <a:r>
              <a:rPr lang="en-US">
                <a:ea typeface="+mn-lt"/>
                <a:cs typeface="+mn-lt"/>
              </a:rPr>
              <a:t>. 2020; 383:1436-1446.</a:t>
            </a:r>
          </a:p>
          <a:p>
            <a:pPr marL="228600" lvl="0" indent="-228600">
              <a:spcBef>
                <a:spcPts val="600"/>
              </a:spcBef>
              <a:buFont typeface="Arial" panose="020B0604020202020204" pitchFamily="34" charset="0"/>
              <a:buAutoNum type="arabicPeriod"/>
              <a:defRPr/>
            </a:pPr>
            <a:r>
              <a:rPr lang="en-US">
                <a:ea typeface="+mn-lt"/>
                <a:cs typeface="+mn-lt"/>
              </a:rPr>
              <a:t>Heerspink</a:t>
            </a:r>
            <a:r>
              <a:rPr lang="en-US" sz="1000">
                <a:latin typeface="+mn-lt"/>
                <a:ea typeface="+mn-lt"/>
                <a:cs typeface="+mn-lt"/>
              </a:rPr>
              <a:t> HJL. Dapagliflozin in patients with chronic kidney disease [presentation]. Presented at:</a:t>
            </a:r>
            <a:r>
              <a:rPr lang="en-US" sz="1000">
                <a:latin typeface="+mn-lt"/>
              </a:rPr>
              <a:t> European Society of Cardiology Congress – The Digital Experience; August 29 - September 1, 2020.</a:t>
            </a:r>
          </a:p>
        </p:txBody>
      </p:sp>
      <p:sp>
        <p:nvSpPr>
          <p:cNvPr id="4" name="Slide Number Placeholder 3"/>
          <p:cNvSpPr>
            <a:spLocks noGrp="1"/>
          </p:cNvSpPr>
          <p:nvPr>
            <p:ph type="sldNum" sz="quarter" idx="5"/>
          </p:nvPr>
        </p:nvSpPr>
        <p:spPr/>
        <p:txBody>
          <a:bodyPr/>
          <a:lstStyle/>
          <a:p>
            <a:fld id="{50487F27-F4AC-478C-A07B-A71CA0B86259}" type="slidenum">
              <a:rPr lang="en-US" smtClean="0">
                <a:solidFill>
                  <a:srgbClr val="000000"/>
                </a:solidFill>
                <a:latin typeface="Arial" panose="020B0604020202020204"/>
              </a:rPr>
              <a:pPr/>
              <a:t>11</a:t>
            </a:fld>
            <a:endParaRPr lang="en-US">
              <a:solidFill>
                <a:srgbClr val="000000"/>
              </a:solidFill>
              <a:latin typeface="Arial" panose="020B0604020202020204"/>
            </a:endParaRPr>
          </a:p>
        </p:txBody>
      </p:sp>
    </p:spTree>
    <p:extLst>
      <p:ext uri="{BB962C8B-B14F-4D97-AF65-F5344CB8AC3E}">
        <p14:creationId xmlns:p14="http://schemas.microsoft.com/office/powerpoint/2010/main" val="2104604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a:t>Note to Speaker: Click on the “List” icon on the top right of the slide to return to the Main Table of Contents. Click on the CKD Etiologies icon/button for more details regarding the etiology of CKD in DAPA-CKD.</a:t>
            </a:r>
          </a:p>
          <a:p>
            <a:pPr marL="0" indent="0">
              <a:buNone/>
            </a:pPr>
            <a:endParaRPr lang="en-US" b="1"/>
          </a:p>
          <a:p>
            <a:pPr marL="0" lvl="0" indent="0">
              <a:buNone/>
              <a:defRPr/>
            </a:pPr>
            <a:r>
              <a:rPr lang="en-GB" b="1"/>
              <a:t>Reference:</a:t>
            </a:r>
          </a:p>
          <a:p>
            <a:pPr marL="0" lvl="0" indent="0">
              <a:buNone/>
              <a:defRPr/>
            </a:pPr>
            <a:r>
              <a:rPr lang="en-US"/>
              <a:t>Wheeler DC, Stefansson BV, </a:t>
            </a:r>
            <a:r>
              <a:rPr lang="en-US" err="1"/>
              <a:t>Batiushin</a:t>
            </a:r>
            <a:r>
              <a:rPr lang="en-US"/>
              <a:t> M, </a:t>
            </a:r>
            <a:r>
              <a:rPr lang="en-US" err="1"/>
              <a:t>et.al</a:t>
            </a:r>
            <a:r>
              <a:rPr lang="en-US"/>
              <a:t>. The dapagliflozin and prevention of adverse outcomes in chronic kidney disease (DAPA-CKD) trial: baseline characteristics. </a:t>
            </a:r>
            <a:r>
              <a:rPr lang="en-US" i="1"/>
              <a:t>Nephrol Dial Transplant</a:t>
            </a:r>
            <a:r>
              <a:rPr lang="en-US"/>
              <a:t>. 2020;35:1700–1711.</a:t>
            </a:r>
            <a:endParaRPr lang="en-GB" b="1"/>
          </a:p>
        </p:txBody>
      </p:sp>
      <p:sp>
        <p:nvSpPr>
          <p:cNvPr id="4" name="Slide Number Placeholder 3"/>
          <p:cNvSpPr>
            <a:spLocks noGrp="1"/>
          </p:cNvSpPr>
          <p:nvPr>
            <p:ph type="sldNum" sz="quarter" idx="5"/>
          </p:nvPr>
        </p:nvSpPr>
        <p:spPr/>
        <p:txBody>
          <a:bodyPr/>
          <a:lstStyle/>
          <a:p>
            <a:fld id="{50487F27-F4AC-478C-A07B-A71CA0B86259}" type="slidenum">
              <a:rPr lang="en-US" smtClean="0">
                <a:solidFill>
                  <a:srgbClr val="000000"/>
                </a:solidFill>
                <a:latin typeface="Arial" panose="020B0604020202020204"/>
              </a:rPr>
              <a:pPr/>
              <a:t>12</a:t>
            </a:fld>
            <a:endParaRPr lang="en-US">
              <a:solidFill>
                <a:srgbClr val="000000"/>
              </a:solidFill>
              <a:latin typeface="Arial" panose="020B0604020202020204"/>
            </a:endParaRPr>
          </a:p>
        </p:txBody>
      </p:sp>
    </p:spTree>
    <p:extLst>
      <p:ext uri="{BB962C8B-B14F-4D97-AF65-F5344CB8AC3E}">
        <p14:creationId xmlns:p14="http://schemas.microsoft.com/office/powerpoint/2010/main" val="223401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b="1"/>
              <a:t>Speaker Notes:</a:t>
            </a:r>
          </a:p>
          <a:p>
            <a:r>
              <a:rPr lang="en-US" sz="1000"/>
              <a:t>A significant reduction in the risk of the primary composite outcome (sustained ≥50% eGFR decline, ESKD, renal or CV death) was observed with dapagliflozin compared to placebo (197 vs. 312 events; HR 0.61; 95% CI 0.51-0.72; p=0.000000028).</a:t>
            </a:r>
            <a:r>
              <a:rPr lang="en-US" sz="1000" baseline="30000"/>
              <a:t>1,2</a:t>
            </a:r>
          </a:p>
          <a:p>
            <a:pPr marL="0" marR="0" lvl="0" indent="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None/>
              <a:tabLst/>
              <a:defRPr/>
            </a:pPr>
            <a:r>
              <a:rPr lang="en-US" sz="1000" i="1" baseline="0">
                <a:solidFill>
                  <a:schemeClr val="tx1"/>
                </a:solidFill>
              </a:rPr>
              <a:t>Additional Information</a:t>
            </a:r>
            <a:r>
              <a:rPr lang="en-US" sz="1000" i="1" baseline="30000">
                <a:solidFill>
                  <a:schemeClr val="tx1"/>
                </a:solidFill>
              </a:rPr>
              <a:t>3</a:t>
            </a:r>
            <a:endParaRPr lang="en-US" sz="1000" i="1" baseline="0">
              <a:solidFill>
                <a:schemeClr val="tx1"/>
              </a:solidFill>
            </a:endParaRPr>
          </a:p>
          <a:p>
            <a:pPr marL="171450" marR="0" lvl="0" indent="-171450" algn="l" defTabSz="914400" rtl="0" eaLnBrk="1" fontAlgn="auto" latinLnBrk="0" hangingPunct="1">
              <a:lnSpc>
                <a:spcPct val="100000"/>
              </a:lnSpc>
              <a:spcBef>
                <a:spcPts val="1000"/>
              </a:spcBef>
              <a:spcAft>
                <a:spcPts val="0"/>
              </a:spcAft>
              <a:buClr>
                <a:schemeClr val="accent1"/>
              </a:buClr>
              <a:buSzPct val="100000"/>
              <a:tabLst/>
              <a:defRPr/>
            </a:pPr>
            <a:r>
              <a:rPr lang="en-US" sz="1000">
                <a:solidFill>
                  <a:srgbClr val="000000"/>
                </a:solidFill>
                <a:cs typeface="Arial"/>
              </a:rPr>
              <a:t>ESKD was defined as </a:t>
            </a:r>
            <a:r>
              <a:rPr lang="en-US" sz="1000"/>
              <a:t>the need for maintenance dialysis (peritoneal or hemodialysis) for at least 28 days and renal transplantation or sustained eGFR &lt;15mL/min/1.73m</a:t>
            </a:r>
            <a:r>
              <a:rPr lang="en-US" sz="1000" baseline="30000"/>
              <a:t>2</a:t>
            </a:r>
            <a:r>
              <a:rPr lang="en-US" sz="1000"/>
              <a:t> for at least 28 days. </a:t>
            </a:r>
          </a:p>
          <a:p>
            <a:pPr marL="171450" marR="0" lvl="0" indent="-171450" algn="l" defTabSz="914400" rtl="0" eaLnBrk="1" fontAlgn="auto" latinLnBrk="0" hangingPunct="1">
              <a:lnSpc>
                <a:spcPct val="100000"/>
              </a:lnSpc>
              <a:spcBef>
                <a:spcPts val="1000"/>
              </a:spcBef>
              <a:spcAft>
                <a:spcPts val="0"/>
              </a:spcAft>
              <a:buClr>
                <a:schemeClr val="accent1"/>
              </a:buClr>
              <a:buSzPct val="100000"/>
              <a:tabLst/>
              <a:defRPr/>
            </a:pPr>
            <a:r>
              <a:rPr lang="en-US" sz="1000"/>
              <a:t>Renal death was defined as death due to ESKD when dialysis treatment was deliberately withheld for any reason.</a:t>
            </a:r>
          </a:p>
          <a:p>
            <a:pPr marL="0" marR="0" lvl="0" indent="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None/>
              <a:tabLst/>
              <a:defRPr/>
            </a:pPr>
            <a:r>
              <a:rPr lang="en-GB" sz="1000" b="1" i="0" kern="1200">
                <a:solidFill>
                  <a:schemeClr val="tx1"/>
                </a:solidFill>
                <a:effectLst/>
                <a:latin typeface="+mn-lt"/>
                <a:ea typeface="+mn-ea"/>
                <a:cs typeface="+mn-cs"/>
              </a:rPr>
              <a:t>References:</a:t>
            </a:r>
          </a:p>
          <a:p>
            <a:pPr marL="228600" indent="-228600">
              <a:buFont typeface="+mj-lt"/>
              <a:buAutoNum type="arabicPeriod"/>
              <a:defRPr/>
            </a:pPr>
            <a:r>
              <a:rPr lang="en-US" err="1">
                <a:ea typeface="+mn-lt"/>
                <a:cs typeface="+mn-lt"/>
              </a:rPr>
              <a:t>Heerspink</a:t>
            </a:r>
            <a:r>
              <a:rPr lang="en-US">
                <a:ea typeface="+mn-lt"/>
                <a:cs typeface="+mn-lt"/>
              </a:rPr>
              <a:t> HJL, </a:t>
            </a:r>
            <a:r>
              <a:rPr lang="en-US" err="1">
                <a:ea typeface="+mn-lt"/>
                <a:cs typeface="+mn-lt"/>
              </a:rPr>
              <a:t>Stefánsson</a:t>
            </a:r>
            <a:r>
              <a:rPr lang="en-US">
                <a:ea typeface="+mn-lt"/>
                <a:cs typeface="+mn-lt"/>
              </a:rPr>
              <a:t> BV, Correa-Rotter R, et al, for the DAPA-CKD Trial Committees and Investigators.  Dapagliflozin in patients with chronic kidney disease. </a:t>
            </a:r>
            <a:r>
              <a:rPr lang="en-US" i="1">
                <a:ea typeface="+mn-lt"/>
                <a:cs typeface="+mn-lt"/>
              </a:rPr>
              <a:t>N </a:t>
            </a:r>
            <a:r>
              <a:rPr lang="en-US" i="1" err="1">
                <a:ea typeface="+mn-lt"/>
                <a:cs typeface="+mn-lt"/>
              </a:rPr>
              <a:t>Engl</a:t>
            </a:r>
            <a:r>
              <a:rPr lang="en-US" i="1">
                <a:ea typeface="+mn-lt"/>
                <a:cs typeface="+mn-lt"/>
              </a:rPr>
              <a:t> J Med</a:t>
            </a:r>
            <a:r>
              <a:rPr lang="en-US">
                <a:ea typeface="+mn-lt"/>
                <a:cs typeface="+mn-lt"/>
              </a:rPr>
              <a:t>. 2020; 383:1436-1446.</a:t>
            </a:r>
            <a:endParaRPr lang="en-US" sz="1000">
              <a:latin typeface="+mn-lt"/>
              <a:ea typeface="+mn-lt"/>
              <a:cs typeface="+mn-lt"/>
            </a:endParaRPr>
          </a:p>
          <a:p>
            <a:pPr marL="228600" marR="0" lvl="0" indent="-228600" algn="l" defTabSz="914400" rtl="0" eaLnBrk="1" fontAlgn="auto" latinLnBrk="0" hangingPunct="1">
              <a:lnSpc>
                <a:spcPct val="100000"/>
              </a:lnSpc>
              <a:spcBef>
                <a:spcPts val="1000"/>
              </a:spcBef>
              <a:spcAft>
                <a:spcPts val="0"/>
              </a:spcAft>
              <a:buClr>
                <a:schemeClr val="accent1"/>
              </a:buClr>
              <a:buSzPct val="100000"/>
              <a:buFont typeface="+mj-lt"/>
              <a:buAutoNum type="arabicPeriod"/>
              <a:tabLst/>
              <a:defRPr/>
            </a:pPr>
            <a:r>
              <a:rPr lang="en-US" sz="1000" err="1">
                <a:latin typeface="+mn-lt"/>
                <a:ea typeface="+mn-lt"/>
                <a:cs typeface="+mn-lt"/>
              </a:rPr>
              <a:t>Heerspink</a:t>
            </a:r>
            <a:r>
              <a:rPr lang="en-US" sz="1000">
                <a:latin typeface="+mn-lt"/>
                <a:ea typeface="+mn-lt"/>
                <a:cs typeface="+mn-lt"/>
              </a:rPr>
              <a:t> HJL. Dapagliflozin in patients with chronic kidney disease [presentation]. Presented at:</a:t>
            </a:r>
            <a:r>
              <a:rPr lang="en-US" sz="1000">
                <a:latin typeface="+mn-lt"/>
              </a:rPr>
              <a:t> European Society of Cardiology Congress – The Digital Experience; August 29 - September 1, 2020.</a:t>
            </a:r>
          </a:p>
          <a:p>
            <a:pPr marL="228600" marR="0" lvl="0" indent="-228600" algn="l" defTabSz="914400" rtl="0" eaLnBrk="1" fontAlgn="auto" latinLnBrk="0" hangingPunct="1">
              <a:lnSpc>
                <a:spcPct val="100000"/>
              </a:lnSpc>
              <a:spcBef>
                <a:spcPts val="1000"/>
              </a:spcBef>
              <a:spcAft>
                <a:spcPts val="0"/>
              </a:spcAft>
              <a:buClr>
                <a:schemeClr val="accent1"/>
              </a:buClr>
              <a:buSzPct val="100000"/>
              <a:buFont typeface="+mj-lt"/>
              <a:buAutoNum type="arabicPeriod"/>
              <a:tabLst/>
              <a:defRPr/>
            </a:pPr>
            <a:r>
              <a:rPr lang="en-IN" sz="1000" b="0" kern="1200" err="1">
                <a:solidFill>
                  <a:schemeClr val="tx1"/>
                </a:solidFill>
                <a:latin typeface="+mn-lt"/>
                <a:ea typeface="+mn-ea"/>
                <a:cs typeface="+mn-cs"/>
              </a:rPr>
              <a:t>Heerspink</a:t>
            </a:r>
            <a:r>
              <a:rPr lang="en-IN" sz="1000" b="0" kern="1200">
                <a:solidFill>
                  <a:schemeClr val="tx1"/>
                </a:solidFill>
                <a:latin typeface="+mn-lt"/>
                <a:ea typeface="+mn-ea"/>
                <a:cs typeface="+mn-cs"/>
              </a:rPr>
              <a:t> HJL, Stefansson BV, Chertow GM, et al for the DAPA-CKD Investigators.  </a:t>
            </a:r>
            <a:r>
              <a:rPr lang="en-IN" sz="1000">
                <a:latin typeface="+mn-lt"/>
              </a:rPr>
              <a:t>Rationale and protocol of the dapagliflozin and prevention of adverse outcomes in chronic kidney disease (DAPA-CKD) randomized controlled trial. </a:t>
            </a:r>
            <a:r>
              <a:rPr lang="en-US" sz="1000" i="1">
                <a:latin typeface="+mn-lt"/>
              </a:rPr>
              <a:t>Nephrol Dial Transplant</a:t>
            </a:r>
            <a:r>
              <a:rPr lang="en-US" sz="1000">
                <a:latin typeface="+mn-lt"/>
              </a:rPr>
              <a:t>. 2020;35:274–282.</a:t>
            </a:r>
          </a:p>
          <a:p>
            <a:pPr marL="0" marR="0" lvl="0" indent="0" algn="l" defTabSz="914400" rtl="0" eaLnBrk="1" fontAlgn="auto" latinLnBrk="0" hangingPunct="1">
              <a:lnSpc>
                <a:spcPct val="100000"/>
              </a:lnSpc>
              <a:spcBef>
                <a:spcPts val="1000"/>
              </a:spcBef>
              <a:spcAft>
                <a:spcPts val="0"/>
              </a:spcAft>
              <a:buClr>
                <a:schemeClr val="accent1"/>
              </a:buClr>
              <a:buSzPct val="100000"/>
              <a:buFont typeface="+mj-lt"/>
              <a:buNone/>
              <a:tabLst/>
              <a:defRPr/>
            </a:pPr>
            <a:endParaRPr lang="en-US" sz="1000">
              <a:latin typeface="+mn-lt"/>
            </a:endParaRPr>
          </a:p>
          <a:p>
            <a:pPr marL="0" indent="0">
              <a:buNone/>
            </a:pPr>
            <a:endParaRPr lang="en-US"/>
          </a:p>
        </p:txBody>
      </p:sp>
      <p:sp>
        <p:nvSpPr>
          <p:cNvPr id="4" name="Slide Number Placeholder 3"/>
          <p:cNvSpPr>
            <a:spLocks noGrp="1"/>
          </p:cNvSpPr>
          <p:nvPr>
            <p:ph type="sldNum" sz="quarter" idx="5"/>
          </p:nvPr>
        </p:nvSpPr>
        <p:spPr/>
        <p:txBody>
          <a:bodyPr/>
          <a:lstStyle/>
          <a:p>
            <a:fld id="{50487F27-F4AC-478C-A07B-A71CA0B86259}" type="slidenum">
              <a:rPr lang="en-US" smtClean="0">
                <a:solidFill>
                  <a:srgbClr val="000000"/>
                </a:solidFill>
                <a:latin typeface="Arial" panose="020B0604020202020204"/>
              </a:rPr>
              <a:pPr/>
              <a:t>13</a:t>
            </a:fld>
            <a:endParaRPr lang="en-US">
              <a:solidFill>
                <a:srgbClr val="000000"/>
              </a:solidFill>
              <a:latin typeface="Arial" panose="020B0604020202020204"/>
            </a:endParaRPr>
          </a:p>
        </p:txBody>
      </p:sp>
      <p:sp>
        <p:nvSpPr>
          <p:cNvPr id="5" name="TextBox 4">
            <a:extLst>
              <a:ext uri="{FF2B5EF4-FFF2-40B4-BE49-F238E27FC236}">
                <a16:creationId xmlns:a16="http://schemas.microsoft.com/office/drawing/2014/main" id="{263C91F7-F052-41AD-8894-00822E6FCE53}"/>
              </a:ext>
            </a:extLst>
          </p:cNvPr>
          <p:cNvSpPr txBox="1"/>
          <p:nvPr/>
        </p:nvSpPr>
        <p:spPr>
          <a:xfrm>
            <a:off x="3711324" y="7680"/>
            <a:ext cx="2665413" cy="215444"/>
          </a:xfrm>
          <a:prstGeom prst="rect">
            <a:avLst/>
          </a:prstGeom>
          <a:noFill/>
          <a:ln>
            <a:solidFill>
              <a:srgbClr val="FF0000"/>
            </a:solidFill>
          </a:ln>
        </p:spPr>
        <p:txBody>
          <a:bodyPr wrap="square" rtlCol="0">
            <a:spAutoFit/>
          </a:bodyPr>
          <a:lstStyle/>
          <a:p>
            <a:r>
              <a:rPr lang="en-US" sz="800">
                <a:solidFill>
                  <a:srgbClr val="FF0000"/>
                </a:solidFill>
                <a:latin typeface="Arial" panose="020B0604020202020204"/>
              </a:rPr>
              <a:t>ARR calculated from event rates:14.5% - 9.2% = 5.3%</a:t>
            </a:r>
          </a:p>
        </p:txBody>
      </p:sp>
      <p:sp>
        <p:nvSpPr>
          <p:cNvPr id="6" name="TextBox 5">
            <a:extLst>
              <a:ext uri="{FF2B5EF4-FFF2-40B4-BE49-F238E27FC236}">
                <a16:creationId xmlns:a16="http://schemas.microsoft.com/office/drawing/2014/main" id="{6AC47310-E194-48EF-820D-12265DAA76A3}"/>
              </a:ext>
            </a:extLst>
          </p:cNvPr>
          <p:cNvSpPr txBox="1"/>
          <p:nvPr/>
        </p:nvSpPr>
        <p:spPr>
          <a:xfrm>
            <a:off x="342900" y="12700"/>
            <a:ext cx="3143249" cy="215444"/>
          </a:xfrm>
          <a:prstGeom prst="rect">
            <a:avLst/>
          </a:prstGeom>
          <a:noFill/>
          <a:ln>
            <a:solidFill>
              <a:srgbClr val="FF0000"/>
            </a:solidFill>
          </a:ln>
        </p:spPr>
        <p:txBody>
          <a:bodyPr wrap="square" rtlCol="0">
            <a:spAutoFit/>
          </a:bodyPr>
          <a:lstStyle/>
          <a:p>
            <a:r>
              <a:rPr lang="en-US" sz="800">
                <a:solidFill>
                  <a:srgbClr val="FF0000"/>
                </a:solidFill>
                <a:latin typeface="Arial" panose="020B0604020202020204"/>
              </a:rPr>
              <a:t>Event rates: DAPA: 197/2152 = 9.2%; PBO: 312/2152 = 14.5%</a:t>
            </a:r>
          </a:p>
        </p:txBody>
      </p:sp>
    </p:spTree>
    <p:extLst>
      <p:ext uri="{BB962C8B-B14F-4D97-AF65-F5344CB8AC3E}">
        <p14:creationId xmlns:p14="http://schemas.microsoft.com/office/powerpoint/2010/main" val="2674035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b="1"/>
              <a:t>Speaker Notes:</a:t>
            </a:r>
          </a:p>
          <a:p>
            <a:pPr marL="171450" marR="0" indent="-17145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Char char="•"/>
              <a:tabLst/>
              <a:defRPr/>
            </a:pPr>
            <a:r>
              <a:rPr lang="en-US" sz="1000"/>
              <a:t>Click on the “List” icon on the top right of the slide to return to the Main Table of Contents. </a:t>
            </a:r>
          </a:p>
          <a:p>
            <a:r>
              <a:rPr lang="en-US" sz="1000"/>
              <a:t>A statistically significant reduction in the risk of the primary composite outcome was observed with dapagliflozin compared to placebo.</a:t>
            </a:r>
          </a:p>
          <a:p>
            <a:pPr marL="171450" marR="0" lvl="0" indent="-17145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Char char="•"/>
              <a:tabLst/>
              <a:defRPr/>
            </a:pPr>
            <a:r>
              <a:rPr lang="en-US"/>
              <a:t>Dapagliflozin significantly reduced the risk of all secondary outcomes including the renal-only composite outcome, composite of CV death or </a:t>
            </a:r>
            <a:r>
              <a:rPr lang="en-US" err="1"/>
              <a:t>hHF</a:t>
            </a:r>
            <a:r>
              <a:rPr lang="en-US"/>
              <a:t>, and all-cause mortality.</a:t>
            </a:r>
          </a:p>
          <a:p>
            <a:pPr marL="0" marR="0" lvl="0" indent="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None/>
              <a:tabLst/>
              <a:defRPr/>
            </a:pPr>
            <a:endParaRPr lang="en-GB" sz="10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None/>
              <a:tabLst/>
              <a:defRPr/>
            </a:pPr>
            <a:r>
              <a:rPr lang="en-GB" sz="1000" b="1" i="0" kern="1200">
                <a:solidFill>
                  <a:schemeClr val="tx1"/>
                </a:solidFill>
                <a:effectLst/>
                <a:latin typeface="+mn-lt"/>
                <a:ea typeface="+mn-ea"/>
                <a:cs typeface="+mn-cs"/>
              </a:rPr>
              <a:t>Reference(s):</a:t>
            </a:r>
          </a:p>
          <a:p>
            <a:pPr marL="228600" indent="-228600">
              <a:buFont typeface="Arial" panose="020B0604020202020204" pitchFamily="34" charset="0"/>
              <a:buAutoNum type="arabicPeriod"/>
              <a:defRPr/>
            </a:pPr>
            <a:r>
              <a:rPr lang="en-US">
                <a:ea typeface="+mn-lt"/>
                <a:cs typeface="+mn-lt"/>
              </a:rPr>
              <a:t>Heerspink HJL, </a:t>
            </a:r>
            <a:r>
              <a:rPr lang="en-US" err="1">
                <a:ea typeface="+mn-lt"/>
                <a:cs typeface="+mn-lt"/>
              </a:rPr>
              <a:t>Stefánsson</a:t>
            </a:r>
            <a:r>
              <a:rPr lang="en-US">
                <a:ea typeface="+mn-lt"/>
                <a:cs typeface="+mn-lt"/>
              </a:rPr>
              <a:t> BV, Correa-Rotter R, et al, for the DAPA-CKD Trial Committees and Investigators.  Dapagliflozin in patients with chronic kidney disease. </a:t>
            </a:r>
            <a:r>
              <a:rPr lang="en-US" i="1">
                <a:ea typeface="+mn-lt"/>
                <a:cs typeface="+mn-lt"/>
              </a:rPr>
              <a:t>N </a:t>
            </a:r>
            <a:r>
              <a:rPr lang="en-US" i="1" err="1">
                <a:ea typeface="+mn-lt"/>
                <a:cs typeface="+mn-lt"/>
              </a:rPr>
              <a:t>Engl</a:t>
            </a:r>
            <a:r>
              <a:rPr lang="en-US" i="1">
                <a:ea typeface="+mn-lt"/>
                <a:cs typeface="+mn-lt"/>
              </a:rPr>
              <a:t> J Med</a:t>
            </a:r>
            <a:r>
              <a:rPr lang="en-US">
                <a:ea typeface="+mn-lt"/>
                <a:cs typeface="+mn-lt"/>
              </a:rPr>
              <a:t>. 2020; 383:1436-1446.</a:t>
            </a:r>
            <a:endParaRPr lang="en-US" sz="1000">
              <a:latin typeface="+mn-lt"/>
              <a:ea typeface="+mn-lt"/>
              <a:cs typeface="+mn-lt"/>
            </a:endParaRPr>
          </a:p>
          <a:p>
            <a:pPr marL="228600" marR="0" lvl="0" indent="-22860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AutoNum type="arabicPeriod"/>
              <a:tabLst/>
              <a:defRPr/>
            </a:pPr>
            <a:r>
              <a:rPr lang="en-US" sz="1000">
                <a:latin typeface="+mn-lt"/>
                <a:ea typeface="+mn-lt"/>
                <a:cs typeface="+mn-lt"/>
              </a:rPr>
              <a:t>Heerspink HJL. Dapagliflozin in patients with chronic kidney disease [presentation]. Presented at:</a:t>
            </a:r>
            <a:r>
              <a:rPr lang="en-US" sz="1000">
                <a:latin typeface="+mn-lt"/>
              </a:rPr>
              <a:t> European Society of Cardiology Congress – The Digital Experience; August 29 - September 1, 2020.</a:t>
            </a:r>
          </a:p>
          <a:p>
            <a:pPr marL="228600" marR="0" lvl="0" indent="-22860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AutoNum type="arabicPeriod"/>
              <a:tabLst/>
              <a:defRPr/>
            </a:pPr>
            <a:endParaRPr lang="en-US" sz="1000">
              <a:latin typeface="+mn-lt"/>
            </a:endParaRPr>
          </a:p>
          <a:p>
            <a:pPr marL="0" indent="0">
              <a:buNone/>
            </a:pPr>
            <a:endParaRPr lang="en-US" sz="1000"/>
          </a:p>
        </p:txBody>
      </p:sp>
      <p:sp>
        <p:nvSpPr>
          <p:cNvPr id="4" name="Slide Number Placeholder 3"/>
          <p:cNvSpPr>
            <a:spLocks noGrp="1"/>
          </p:cNvSpPr>
          <p:nvPr>
            <p:ph type="sldNum" sz="quarter" idx="5"/>
          </p:nvPr>
        </p:nvSpPr>
        <p:spPr/>
        <p:txBody>
          <a:bodyPr/>
          <a:lstStyle/>
          <a:p>
            <a:fld id="{50487F27-F4AC-478C-A07B-A71CA0B86259}" type="slidenum">
              <a:rPr lang="en-US" smtClean="0">
                <a:solidFill>
                  <a:srgbClr val="000000"/>
                </a:solidFill>
                <a:latin typeface="Arial" panose="020B0604020202020204"/>
              </a:rPr>
              <a:pPr/>
              <a:t>14</a:t>
            </a:fld>
            <a:endParaRPr lang="en-US">
              <a:solidFill>
                <a:srgbClr val="000000"/>
              </a:solidFill>
              <a:latin typeface="Arial" panose="020B0604020202020204"/>
            </a:endParaRPr>
          </a:p>
        </p:txBody>
      </p:sp>
    </p:spTree>
    <p:extLst>
      <p:ext uri="{BB962C8B-B14F-4D97-AF65-F5344CB8AC3E}">
        <p14:creationId xmlns:p14="http://schemas.microsoft.com/office/powerpoint/2010/main" val="3580198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b="1"/>
              <a:t>Speaker Notes:</a:t>
            </a:r>
          </a:p>
          <a:p>
            <a:r>
              <a:rPr lang="en-US" sz="1000"/>
              <a:t>A significant reduction in the risk of the exploratory composite outcome of chronic dialysis, kidney transplantation, or renal death was observed with dapagliflozin compared to placebo (71 vs. 103 events; HR 0.66; 95% CI 0.49-0.90; p=0.0072).</a:t>
            </a:r>
            <a:endParaRPr lang="en-US" sz="1000" baseline="30000"/>
          </a:p>
          <a:p>
            <a:pPr marL="0" marR="0" lvl="0" indent="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None/>
              <a:tabLst/>
              <a:defRPr/>
            </a:pPr>
            <a:r>
              <a:rPr lang="en-GB" sz="1000" b="1" i="0" kern="1200">
                <a:solidFill>
                  <a:schemeClr val="tx1"/>
                </a:solidFill>
                <a:effectLst/>
                <a:latin typeface="+mn-lt"/>
                <a:ea typeface="+mn-ea"/>
                <a:cs typeface="+mn-cs"/>
              </a:rPr>
              <a:t>Reference(s):</a:t>
            </a:r>
          </a:p>
          <a:p>
            <a:pPr marL="228600" marR="0" lvl="0" indent="-22860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AutoNum type="arabicPeriod"/>
              <a:tabLst/>
              <a:defRPr/>
            </a:pPr>
            <a:r>
              <a:rPr lang="en-US" sz="1000">
                <a:latin typeface="+mn-lt"/>
                <a:ea typeface="+mn-lt"/>
                <a:cs typeface="+mn-lt"/>
              </a:rPr>
              <a:t>Heerspink HJL. Dapagliflozin in patients with chronic kidney disease [presentation]. Presented at:</a:t>
            </a:r>
            <a:r>
              <a:rPr lang="en-US" sz="1000">
                <a:latin typeface="+mn-lt"/>
              </a:rPr>
              <a:t> European Society of Cardiology Congress – The Digital Experience; August 29 - September 1, 2020.</a:t>
            </a:r>
          </a:p>
          <a:p>
            <a:pPr marL="228600" indent="-228600">
              <a:buFont typeface="Arial" panose="020B0604020202020204" pitchFamily="34" charset="0"/>
              <a:buAutoNum type="arabicPeriod"/>
              <a:defRPr/>
            </a:pPr>
            <a:r>
              <a:rPr lang="en-IN"/>
              <a:t>Heerspink HJL, Stefansson BV, </a:t>
            </a:r>
            <a:r>
              <a:rPr lang="en-IN" err="1"/>
              <a:t>Chertow</a:t>
            </a:r>
            <a:r>
              <a:rPr lang="en-IN"/>
              <a:t> GM, et al for the DAPA-CKD Investigators.  Rationale and protocol of the dapagliflozin and prevention of adverse outcomes in chronic kidney disease (DAPA-CKD) randomized controlled trial. </a:t>
            </a:r>
            <a:r>
              <a:rPr lang="en-US" i="1"/>
              <a:t>Nephrol Dial Transplant</a:t>
            </a:r>
            <a:r>
              <a:rPr lang="en-US"/>
              <a:t>. 2020;35:274–282.</a:t>
            </a:r>
            <a:endParaRPr lang="en-US" sz="1000">
              <a:latin typeface="+mn-lt"/>
            </a:endParaRPr>
          </a:p>
          <a:p>
            <a:pPr marL="0" indent="0">
              <a:buNone/>
            </a:pPr>
            <a:endParaRPr lang="en-US"/>
          </a:p>
        </p:txBody>
      </p:sp>
      <p:sp>
        <p:nvSpPr>
          <p:cNvPr id="4" name="Slide Number Placeholder 3"/>
          <p:cNvSpPr>
            <a:spLocks noGrp="1"/>
          </p:cNvSpPr>
          <p:nvPr>
            <p:ph type="sldNum" sz="quarter" idx="5"/>
          </p:nvPr>
        </p:nvSpPr>
        <p:spPr/>
        <p:txBody>
          <a:bodyPr/>
          <a:lstStyle/>
          <a:p>
            <a:fld id="{50487F27-F4AC-478C-A07B-A71CA0B86259}" type="slidenum">
              <a:rPr lang="en-US" smtClean="0"/>
              <a:pPr/>
              <a:t>15</a:t>
            </a:fld>
            <a:endParaRPr lang="en-US"/>
          </a:p>
        </p:txBody>
      </p:sp>
      <p:sp>
        <p:nvSpPr>
          <p:cNvPr id="5" name="TextBox 4">
            <a:extLst>
              <a:ext uri="{FF2B5EF4-FFF2-40B4-BE49-F238E27FC236}">
                <a16:creationId xmlns:a16="http://schemas.microsoft.com/office/drawing/2014/main" id="{AD27129C-0803-4EDE-BF82-3793C073BC8A}"/>
              </a:ext>
            </a:extLst>
          </p:cNvPr>
          <p:cNvSpPr txBox="1"/>
          <p:nvPr/>
        </p:nvSpPr>
        <p:spPr>
          <a:xfrm>
            <a:off x="3711324" y="7680"/>
            <a:ext cx="2892676" cy="215444"/>
          </a:xfrm>
          <a:prstGeom prst="rect">
            <a:avLst/>
          </a:prstGeom>
          <a:noFill/>
          <a:ln>
            <a:solidFill>
              <a:srgbClr val="FF0000"/>
            </a:solidFill>
          </a:ln>
        </p:spPr>
        <p:txBody>
          <a:bodyPr wrap="square" rtlCol="0">
            <a:spAutoFit/>
          </a:bodyPr>
          <a:lstStyle/>
          <a:p>
            <a:r>
              <a:rPr lang="en-US" sz="800">
                <a:solidFill>
                  <a:srgbClr val="FF0000"/>
                </a:solidFill>
              </a:rPr>
              <a:t>ARR calculated from event rates:4.8% – 3.3% = 1.5%</a:t>
            </a:r>
          </a:p>
        </p:txBody>
      </p:sp>
      <p:sp>
        <p:nvSpPr>
          <p:cNvPr id="6" name="TextBox 5">
            <a:extLst>
              <a:ext uri="{FF2B5EF4-FFF2-40B4-BE49-F238E27FC236}">
                <a16:creationId xmlns:a16="http://schemas.microsoft.com/office/drawing/2014/main" id="{F165D920-011C-42BD-8718-9814D9AB3F04}"/>
              </a:ext>
            </a:extLst>
          </p:cNvPr>
          <p:cNvSpPr txBox="1"/>
          <p:nvPr/>
        </p:nvSpPr>
        <p:spPr>
          <a:xfrm>
            <a:off x="342900" y="12700"/>
            <a:ext cx="3143249" cy="215444"/>
          </a:xfrm>
          <a:prstGeom prst="rect">
            <a:avLst/>
          </a:prstGeom>
          <a:noFill/>
          <a:ln>
            <a:solidFill>
              <a:srgbClr val="FF0000"/>
            </a:solidFill>
          </a:ln>
        </p:spPr>
        <p:txBody>
          <a:bodyPr wrap="square" rtlCol="0">
            <a:spAutoFit/>
          </a:bodyPr>
          <a:lstStyle/>
          <a:p>
            <a:r>
              <a:rPr lang="en-US" sz="800">
                <a:solidFill>
                  <a:srgbClr val="FF0000"/>
                </a:solidFill>
              </a:rPr>
              <a:t>Event rates: DAPA: 71/2152 = 3.3%; PBO: 103/2152 = 4.8%</a:t>
            </a:r>
          </a:p>
        </p:txBody>
      </p:sp>
    </p:spTree>
    <p:extLst>
      <p:ext uri="{BB962C8B-B14F-4D97-AF65-F5344CB8AC3E}">
        <p14:creationId xmlns:p14="http://schemas.microsoft.com/office/powerpoint/2010/main" val="420825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C872E488-2216-4C2B-9611-3E8947AEF9DF}" type="datetimeFigureOut">
              <a:rPr lang="fr-FR" smtClean="0"/>
              <a:t>25/09/2021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26E350-08FE-47B5-A1DC-2C0AA50722D9}" type="slidenum">
              <a:rPr lang="fr-FR" smtClean="0"/>
              <a:t>‹N°›</a:t>
            </a:fld>
            <a:endParaRPr lang="fr-FR"/>
          </a:p>
        </p:txBody>
      </p:sp>
    </p:spTree>
    <p:extLst>
      <p:ext uri="{BB962C8B-B14F-4D97-AF65-F5344CB8AC3E}">
        <p14:creationId xmlns:p14="http://schemas.microsoft.com/office/powerpoint/2010/main" val="336109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872E488-2216-4C2B-9611-3E8947AEF9DF}" type="datetimeFigureOut">
              <a:rPr lang="fr-FR" smtClean="0"/>
              <a:t>25/09/2021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26E350-08FE-47B5-A1DC-2C0AA50722D9}" type="slidenum">
              <a:rPr lang="fr-FR" smtClean="0"/>
              <a:t>‹N°›</a:t>
            </a:fld>
            <a:endParaRPr lang="fr-FR"/>
          </a:p>
        </p:txBody>
      </p:sp>
    </p:spTree>
    <p:extLst>
      <p:ext uri="{BB962C8B-B14F-4D97-AF65-F5344CB8AC3E}">
        <p14:creationId xmlns:p14="http://schemas.microsoft.com/office/powerpoint/2010/main" val="30119513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AD6F6-91D0-4178-ABE4-4A81E34B2F6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CCDCF78-3C3C-4840-B139-2990AF16DFE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277A7C-7B51-46CC-B194-ADAA6DF7D463}"/>
              </a:ext>
            </a:extLst>
          </p:cNvPr>
          <p:cNvSpPr>
            <a:spLocks noGrp="1"/>
          </p:cNvSpPr>
          <p:nvPr>
            <p:ph type="dt" sz="half" idx="10"/>
          </p:nvPr>
        </p:nvSpPr>
        <p:spPr/>
        <p:txBody>
          <a:bodyPr/>
          <a:lstStyle/>
          <a:p>
            <a:fld id="{29B239B1-B84C-4647-B7CE-FE2E2EFE0750}" type="datetimeFigureOut">
              <a:rPr lang="fr-FR" smtClean="0"/>
              <a:t>25/09/2021</a:t>
            </a:fld>
            <a:endParaRPr lang="fr-FR"/>
          </a:p>
        </p:txBody>
      </p:sp>
      <p:sp>
        <p:nvSpPr>
          <p:cNvPr id="5" name="Espace réservé du pied de page 4">
            <a:extLst>
              <a:ext uri="{FF2B5EF4-FFF2-40B4-BE49-F238E27FC236}">
                <a16:creationId xmlns:a16="http://schemas.microsoft.com/office/drawing/2014/main" id="{58B8393D-EC08-4A24-AEED-70133E7C1E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387DC3-CD52-4FC3-AF80-00A93F17290A}"/>
              </a:ext>
            </a:extLst>
          </p:cNvPr>
          <p:cNvSpPr>
            <a:spLocks noGrp="1"/>
          </p:cNvSpPr>
          <p:nvPr>
            <p:ph type="sldNum" sz="quarter" idx="12"/>
          </p:nvPr>
        </p:nvSpPr>
        <p:spPr/>
        <p:txBody>
          <a:bodyPr/>
          <a:lstStyle/>
          <a:p>
            <a:fld id="{29F10E01-2884-4D5F-B1F9-FF8F419DAF8F}" type="slidenum">
              <a:rPr lang="fr-FR" smtClean="0"/>
              <a:t>‹N°›</a:t>
            </a:fld>
            <a:endParaRPr lang="fr-FR"/>
          </a:p>
        </p:txBody>
      </p:sp>
    </p:spTree>
    <p:extLst>
      <p:ext uri="{BB962C8B-B14F-4D97-AF65-F5344CB8AC3E}">
        <p14:creationId xmlns:p14="http://schemas.microsoft.com/office/powerpoint/2010/main" val="21092283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94D67E-8B3C-4DFB-BF0D-429A72BEE11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8C2D30-9E7B-461C-ADFF-FE4BCD3E2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C2DB209-FF41-4176-AA26-C7EC19752D06}"/>
              </a:ext>
            </a:extLst>
          </p:cNvPr>
          <p:cNvSpPr>
            <a:spLocks noGrp="1"/>
          </p:cNvSpPr>
          <p:nvPr>
            <p:ph type="dt" sz="half" idx="10"/>
          </p:nvPr>
        </p:nvSpPr>
        <p:spPr/>
        <p:txBody>
          <a:bodyPr/>
          <a:lstStyle/>
          <a:p>
            <a:fld id="{29B239B1-B84C-4647-B7CE-FE2E2EFE0750}" type="datetimeFigureOut">
              <a:rPr lang="fr-FR" smtClean="0"/>
              <a:t>25/09/2021</a:t>
            </a:fld>
            <a:endParaRPr lang="fr-FR"/>
          </a:p>
        </p:txBody>
      </p:sp>
      <p:sp>
        <p:nvSpPr>
          <p:cNvPr id="5" name="Espace réservé du pied de page 4">
            <a:extLst>
              <a:ext uri="{FF2B5EF4-FFF2-40B4-BE49-F238E27FC236}">
                <a16:creationId xmlns:a16="http://schemas.microsoft.com/office/drawing/2014/main" id="{34FB8D2F-37AC-4AD5-8A78-272B61D790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FA74EB-C918-446F-9E00-B16C0C1AF5D6}"/>
              </a:ext>
            </a:extLst>
          </p:cNvPr>
          <p:cNvSpPr>
            <a:spLocks noGrp="1"/>
          </p:cNvSpPr>
          <p:nvPr>
            <p:ph type="sldNum" sz="quarter" idx="12"/>
          </p:nvPr>
        </p:nvSpPr>
        <p:spPr/>
        <p:txBody>
          <a:bodyPr/>
          <a:lstStyle/>
          <a:p>
            <a:fld id="{29F10E01-2884-4D5F-B1F9-FF8F419DAF8F}" type="slidenum">
              <a:rPr lang="fr-FR" smtClean="0"/>
              <a:t>‹N°›</a:t>
            </a:fld>
            <a:endParaRPr lang="fr-FR"/>
          </a:p>
        </p:txBody>
      </p:sp>
    </p:spTree>
    <p:extLst>
      <p:ext uri="{BB962C8B-B14F-4D97-AF65-F5344CB8AC3E}">
        <p14:creationId xmlns:p14="http://schemas.microsoft.com/office/powerpoint/2010/main" val="25217382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C25607-3346-4460-88DB-677E398877B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3C03C9F-793C-46A6-97C3-D313A77216F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92DB950-FB00-4968-AD82-A92C4B5DF9E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925C44A-1F80-43C4-912F-C78EAB6EC3BE}"/>
              </a:ext>
            </a:extLst>
          </p:cNvPr>
          <p:cNvSpPr>
            <a:spLocks noGrp="1"/>
          </p:cNvSpPr>
          <p:nvPr>
            <p:ph type="dt" sz="half" idx="10"/>
          </p:nvPr>
        </p:nvSpPr>
        <p:spPr/>
        <p:txBody>
          <a:bodyPr/>
          <a:lstStyle/>
          <a:p>
            <a:fld id="{29B239B1-B84C-4647-B7CE-FE2E2EFE0750}" type="datetimeFigureOut">
              <a:rPr lang="fr-FR" smtClean="0"/>
              <a:t>25/09/2021</a:t>
            </a:fld>
            <a:endParaRPr lang="fr-FR"/>
          </a:p>
        </p:txBody>
      </p:sp>
      <p:sp>
        <p:nvSpPr>
          <p:cNvPr id="6" name="Espace réservé du pied de page 5">
            <a:extLst>
              <a:ext uri="{FF2B5EF4-FFF2-40B4-BE49-F238E27FC236}">
                <a16:creationId xmlns:a16="http://schemas.microsoft.com/office/drawing/2014/main" id="{C6CB5439-E860-423C-9F56-B08948AB4A6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E700C3-78ED-4B3F-ADF7-891A6423F27A}"/>
              </a:ext>
            </a:extLst>
          </p:cNvPr>
          <p:cNvSpPr>
            <a:spLocks noGrp="1"/>
          </p:cNvSpPr>
          <p:nvPr>
            <p:ph type="sldNum" sz="quarter" idx="12"/>
          </p:nvPr>
        </p:nvSpPr>
        <p:spPr/>
        <p:txBody>
          <a:bodyPr/>
          <a:lstStyle/>
          <a:p>
            <a:fld id="{29F10E01-2884-4D5F-B1F9-FF8F419DAF8F}" type="slidenum">
              <a:rPr lang="fr-FR" smtClean="0"/>
              <a:t>‹N°›</a:t>
            </a:fld>
            <a:endParaRPr lang="fr-FR"/>
          </a:p>
        </p:txBody>
      </p:sp>
    </p:spTree>
    <p:extLst>
      <p:ext uri="{BB962C8B-B14F-4D97-AF65-F5344CB8AC3E}">
        <p14:creationId xmlns:p14="http://schemas.microsoft.com/office/powerpoint/2010/main" val="13795419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0CC4DC-F890-44F4-B192-159612DDC7F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AFA7C26-FA3E-4E99-A90D-D5969EA63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77B16C2-00E4-4267-B402-3F1611302D4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A1455B7-2374-45FB-A60F-8D7FA81F0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453C616-67D4-495D-8930-9AF7B3FA3B1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41AC8C6-F245-4D47-8FB5-493E4CCFAAC6}"/>
              </a:ext>
            </a:extLst>
          </p:cNvPr>
          <p:cNvSpPr>
            <a:spLocks noGrp="1"/>
          </p:cNvSpPr>
          <p:nvPr>
            <p:ph type="dt" sz="half" idx="10"/>
          </p:nvPr>
        </p:nvSpPr>
        <p:spPr/>
        <p:txBody>
          <a:bodyPr/>
          <a:lstStyle/>
          <a:p>
            <a:fld id="{29B239B1-B84C-4647-B7CE-FE2E2EFE0750}" type="datetimeFigureOut">
              <a:rPr lang="fr-FR" smtClean="0"/>
              <a:t>25/09/2021</a:t>
            </a:fld>
            <a:endParaRPr lang="fr-FR"/>
          </a:p>
        </p:txBody>
      </p:sp>
      <p:sp>
        <p:nvSpPr>
          <p:cNvPr id="8" name="Espace réservé du pied de page 7">
            <a:extLst>
              <a:ext uri="{FF2B5EF4-FFF2-40B4-BE49-F238E27FC236}">
                <a16:creationId xmlns:a16="http://schemas.microsoft.com/office/drawing/2014/main" id="{2EE43C69-89C9-4BB2-B235-05B6E5FF969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B451157-0A06-4665-B2ED-46AB7B5B2999}"/>
              </a:ext>
            </a:extLst>
          </p:cNvPr>
          <p:cNvSpPr>
            <a:spLocks noGrp="1"/>
          </p:cNvSpPr>
          <p:nvPr>
            <p:ph type="sldNum" sz="quarter" idx="12"/>
          </p:nvPr>
        </p:nvSpPr>
        <p:spPr/>
        <p:txBody>
          <a:bodyPr/>
          <a:lstStyle/>
          <a:p>
            <a:fld id="{29F10E01-2884-4D5F-B1F9-FF8F419DAF8F}" type="slidenum">
              <a:rPr lang="fr-FR" smtClean="0"/>
              <a:t>‹N°›</a:t>
            </a:fld>
            <a:endParaRPr lang="fr-FR"/>
          </a:p>
        </p:txBody>
      </p:sp>
    </p:spTree>
    <p:extLst>
      <p:ext uri="{BB962C8B-B14F-4D97-AF65-F5344CB8AC3E}">
        <p14:creationId xmlns:p14="http://schemas.microsoft.com/office/powerpoint/2010/main" val="39082770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2A63D-85B0-42BF-96B0-92DE82867E7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3C54B71-3174-4AB1-A326-4A6DED365704}"/>
              </a:ext>
            </a:extLst>
          </p:cNvPr>
          <p:cNvSpPr>
            <a:spLocks noGrp="1"/>
          </p:cNvSpPr>
          <p:nvPr>
            <p:ph type="dt" sz="half" idx="10"/>
          </p:nvPr>
        </p:nvSpPr>
        <p:spPr/>
        <p:txBody>
          <a:bodyPr/>
          <a:lstStyle/>
          <a:p>
            <a:fld id="{29B239B1-B84C-4647-B7CE-FE2E2EFE0750}" type="datetimeFigureOut">
              <a:rPr lang="fr-FR" smtClean="0"/>
              <a:t>25/09/2021</a:t>
            </a:fld>
            <a:endParaRPr lang="fr-FR"/>
          </a:p>
        </p:txBody>
      </p:sp>
      <p:sp>
        <p:nvSpPr>
          <p:cNvPr id="4" name="Espace réservé du pied de page 3">
            <a:extLst>
              <a:ext uri="{FF2B5EF4-FFF2-40B4-BE49-F238E27FC236}">
                <a16:creationId xmlns:a16="http://schemas.microsoft.com/office/drawing/2014/main" id="{22828122-E7BD-4723-95A6-A6FBAEB7DDA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447C1FE-8DE1-4FC7-8A53-132337338A89}"/>
              </a:ext>
            </a:extLst>
          </p:cNvPr>
          <p:cNvSpPr>
            <a:spLocks noGrp="1"/>
          </p:cNvSpPr>
          <p:nvPr>
            <p:ph type="sldNum" sz="quarter" idx="12"/>
          </p:nvPr>
        </p:nvSpPr>
        <p:spPr/>
        <p:txBody>
          <a:bodyPr/>
          <a:lstStyle/>
          <a:p>
            <a:fld id="{29F10E01-2884-4D5F-B1F9-FF8F419DAF8F}" type="slidenum">
              <a:rPr lang="fr-FR" smtClean="0"/>
              <a:t>‹N°›</a:t>
            </a:fld>
            <a:endParaRPr lang="fr-FR"/>
          </a:p>
        </p:txBody>
      </p:sp>
    </p:spTree>
    <p:extLst>
      <p:ext uri="{BB962C8B-B14F-4D97-AF65-F5344CB8AC3E}">
        <p14:creationId xmlns:p14="http://schemas.microsoft.com/office/powerpoint/2010/main" val="29548278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A9B82F0-4399-4207-96BD-64204B12237B}"/>
              </a:ext>
            </a:extLst>
          </p:cNvPr>
          <p:cNvSpPr>
            <a:spLocks noGrp="1"/>
          </p:cNvSpPr>
          <p:nvPr>
            <p:ph type="dt" sz="half" idx="10"/>
          </p:nvPr>
        </p:nvSpPr>
        <p:spPr/>
        <p:txBody>
          <a:bodyPr/>
          <a:lstStyle/>
          <a:p>
            <a:fld id="{29B239B1-B84C-4647-B7CE-FE2E2EFE0750}" type="datetimeFigureOut">
              <a:rPr lang="fr-FR" smtClean="0"/>
              <a:t>25/09/2021</a:t>
            </a:fld>
            <a:endParaRPr lang="fr-FR"/>
          </a:p>
        </p:txBody>
      </p:sp>
      <p:sp>
        <p:nvSpPr>
          <p:cNvPr id="3" name="Espace réservé du pied de page 2">
            <a:extLst>
              <a:ext uri="{FF2B5EF4-FFF2-40B4-BE49-F238E27FC236}">
                <a16:creationId xmlns:a16="http://schemas.microsoft.com/office/drawing/2014/main" id="{6DF5E67B-311E-400D-A809-8086B00DEBE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5288752-D1DC-42E4-883A-0B1A16C17EFD}"/>
              </a:ext>
            </a:extLst>
          </p:cNvPr>
          <p:cNvSpPr>
            <a:spLocks noGrp="1"/>
          </p:cNvSpPr>
          <p:nvPr>
            <p:ph type="sldNum" sz="quarter" idx="12"/>
          </p:nvPr>
        </p:nvSpPr>
        <p:spPr/>
        <p:txBody>
          <a:bodyPr/>
          <a:lstStyle/>
          <a:p>
            <a:fld id="{29F10E01-2884-4D5F-B1F9-FF8F419DAF8F}" type="slidenum">
              <a:rPr lang="fr-FR" smtClean="0"/>
              <a:t>‹N°›</a:t>
            </a:fld>
            <a:endParaRPr lang="fr-FR"/>
          </a:p>
        </p:txBody>
      </p:sp>
    </p:spTree>
    <p:extLst>
      <p:ext uri="{BB962C8B-B14F-4D97-AF65-F5344CB8AC3E}">
        <p14:creationId xmlns:p14="http://schemas.microsoft.com/office/powerpoint/2010/main" val="160702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3E836A-417F-481C-A62D-0A646667B01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6A7C655-5CE8-4928-AA0E-D43A98F7B6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1E89D3B-FDA7-4E63-BF6B-B044DDD36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9446BEE-C7F3-4F3E-9C13-3C925F916CF1}"/>
              </a:ext>
            </a:extLst>
          </p:cNvPr>
          <p:cNvSpPr>
            <a:spLocks noGrp="1"/>
          </p:cNvSpPr>
          <p:nvPr>
            <p:ph type="dt" sz="half" idx="10"/>
          </p:nvPr>
        </p:nvSpPr>
        <p:spPr/>
        <p:txBody>
          <a:bodyPr/>
          <a:lstStyle/>
          <a:p>
            <a:fld id="{29B239B1-B84C-4647-B7CE-FE2E2EFE0750}" type="datetimeFigureOut">
              <a:rPr lang="fr-FR" smtClean="0"/>
              <a:t>25/09/2021</a:t>
            </a:fld>
            <a:endParaRPr lang="fr-FR"/>
          </a:p>
        </p:txBody>
      </p:sp>
      <p:sp>
        <p:nvSpPr>
          <p:cNvPr id="6" name="Espace réservé du pied de page 5">
            <a:extLst>
              <a:ext uri="{FF2B5EF4-FFF2-40B4-BE49-F238E27FC236}">
                <a16:creationId xmlns:a16="http://schemas.microsoft.com/office/drawing/2014/main" id="{75CCF04D-BE71-4C5E-BF85-8FDAE1A63C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E6918E3-5EDD-4564-B0C6-01263342A0BA}"/>
              </a:ext>
            </a:extLst>
          </p:cNvPr>
          <p:cNvSpPr>
            <a:spLocks noGrp="1"/>
          </p:cNvSpPr>
          <p:nvPr>
            <p:ph type="sldNum" sz="quarter" idx="12"/>
          </p:nvPr>
        </p:nvSpPr>
        <p:spPr/>
        <p:txBody>
          <a:bodyPr/>
          <a:lstStyle/>
          <a:p>
            <a:fld id="{29F10E01-2884-4D5F-B1F9-FF8F419DAF8F}" type="slidenum">
              <a:rPr lang="fr-FR" smtClean="0"/>
              <a:t>‹N°›</a:t>
            </a:fld>
            <a:endParaRPr lang="fr-FR"/>
          </a:p>
        </p:txBody>
      </p:sp>
    </p:spTree>
    <p:extLst>
      <p:ext uri="{BB962C8B-B14F-4D97-AF65-F5344CB8AC3E}">
        <p14:creationId xmlns:p14="http://schemas.microsoft.com/office/powerpoint/2010/main" val="24552599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7295F-5DF4-44AB-88AF-EE188FDAA1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0FB7112-AF16-4E84-B6B6-BF48D3A1C2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6182DAE-2659-44F5-975F-D7F70BD8E2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0259B0-21D0-496B-9CDF-3E672ED1D1C1}"/>
              </a:ext>
            </a:extLst>
          </p:cNvPr>
          <p:cNvSpPr>
            <a:spLocks noGrp="1"/>
          </p:cNvSpPr>
          <p:nvPr>
            <p:ph type="dt" sz="half" idx="10"/>
          </p:nvPr>
        </p:nvSpPr>
        <p:spPr/>
        <p:txBody>
          <a:bodyPr/>
          <a:lstStyle/>
          <a:p>
            <a:fld id="{29B239B1-B84C-4647-B7CE-FE2E2EFE0750}" type="datetimeFigureOut">
              <a:rPr lang="fr-FR" smtClean="0"/>
              <a:t>25/09/2021</a:t>
            </a:fld>
            <a:endParaRPr lang="fr-FR"/>
          </a:p>
        </p:txBody>
      </p:sp>
      <p:sp>
        <p:nvSpPr>
          <p:cNvPr id="6" name="Espace réservé du pied de page 5">
            <a:extLst>
              <a:ext uri="{FF2B5EF4-FFF2-40B4-BE49-F238E27FC236}">
                <a16:creationId xmlns:a16="http://schemas.microsoft.com/office/drawing/2014/main" id="{F15A4730-E5CE-497B-8D99-A0F7E97464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8AFC5F-2CEE-461D-88B6-C9EB756DB456}"/>
              </a:ext>
            </a:extLst>
          </p:cNvPr>
          <p:cNvSpPr>
            <a:spLocks noGrp="1"/>
          </p:cNvSpPr>
          <p:nvPr>
            <p:ph type="sldNum" sz="quarter" idx="12"/>
          </p:nvPr>
        </p:nvSpPr>
        <p:spPr/>
        <p:txBody>
          <a:bodyPr/>
          <a:lstStyle/>
          <a:p>
            <a:fld id="{29F10E01-2884-4D5F-B1F9-FF8F419DAF8F}" type="slidenum">
              <a:rPr lang="fr-FR" smtClean="0"/>
              <a:t>‹N°›</a:t>
            </a:fld>
            <a:endParaRPr lang="fr-FR"/>
          </a:p>
        </p:txBody>
      </p:sp>
    </p:spTree>
    <p:extLst>
      <p:ext uri="{BB962C8B-B14F-4D97-AF65-F5344CB8AC3E}">
        <p14:creationId xmlns:p14="http://schemas.microsoft.com/office/powerpoint/2010/main" val="33155879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98A778-62CC-43C9-AAA9-D786AACEC2C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36290DE-B78A-45AD-84CB-21F27027800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9F0028-EE6C-4F12-B58C-33D031B6E876}"/>
              </a:ext>
            </a:extLst>
          </p:cNvPr>
          <p:cNvSpPr>
            <a:spLocks noGrp="1"/>
          </p:cNvSpPr>
          <p:nvPr>
            <p:ph type="dt" sz="half" idx="10"/>
          </p:nvPr>
        </p:nvSpPr>
        <p:spPr/>
        <p:txBody>
          <a:bodyPr/>
          <a:lstStyle/>
          <a:p>
            <a:fld id="{29B239B1-B84C-4647-B7CE-FE2E2EFE0750}" type="datetimeFigureOut">
              <a:rPr lang="fr-FR" smtClean="0"/>
              <a:t>25/09/2021</a:t>
            </a:fld>
            <a:endParaRPr lang="fr-FR"/>
          </a:p>
        </p:txBody>
      </p:sp>
      <p:sp>
        <p:nvSpPr>
          <p:cNvPr id="5" name="Espace réservé du pied de page 4">
            <a:extLst>
              <a:ext uri="{FF2B5EF4-FFF2-40B4-BE49-F238E27FC236}">
                <a16:creationId xmlns:a16="http://schemas.microsoft.com/office/drawing/2014/main" id="{4EB4A31F-5E44-4E0F-AEDF-A74582A1DA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A50A91-75F5-4EE8-AA07-C420E3C50849}"/>
              </a:ext>
            </a:extLst>
          </p:cNvPr>
          <p:cNvSpPr>
            <a:spLocks noGrp="1"/>
          </p:cNvSpPr>
          <p:nvPr>
            <p:ph type="sldNum" sz="quarter" idx="12"/>
          </p:nvPr>
        </p:nvSpPr>
        <p:spPr/>
        <p:txBody>
          <a:bodyPr/>
          <a:lstStyle/>
          <a:p>
            <a:fld id="{29F10E01-2884-4D5F-B1F9-FF8F419DAF8F}" type="slidenum">
              <a:rPr lang="fr-FR" smtClean="0"/>
              <a:t>‹N°›</a:t>
            </a:fld>
            <a:endParaRPr lang="fr-FR"/>
          </a:p>
        </p:txBody>
      </p:sp>
    </p:spTree>
    <p:extLst>
      <p:ext uri="{BB962C8B-B14F-4D97-AF65-F5344CB8AC3E}">
        <p14:creationId xmlns:p14="http://schemas.microsoft.com/office/powerpoint/2010/main" val="39982745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07212DA-4A9E-4474-B504-08283BFAD7C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C7643F0-C625-4F7D-9BE1-37F98D02B7D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976950-51D2-40EB-AF5E-DAA534F85BD7}"/>
              </a:ext>
            </a:extLst>
          </p:cNvPr>
          <p:cNvSpPr>
            <a:spLocks noGrp="1"/>
          </p:cNvSpPr>
          <p:nvPr>
            <p:ph type="dt" sz="half" idx="10"/>
          </p:nvPr>
        </p:nvSpPr>
        <p:spPr/>
        <p:txBody>
          <a:bodyPr/>
          <a:lstStyle/>
          <a:p>
            <a:fld id="{29B239B1-B84C-4647-B7CE-FE2E2EFE0750}" type="datetimeFigureOut">
              <a:rPr lang="fr-FR" smtClean="0"/>
              <a:t>25/09/2021</a:t>
            </a:fld>
            <a:endParaRPr lang="fr-FR"/>
          </a:p>
        </p:txBody>
      </p:sp>
      <p:sp>
        <p:nvSpPr>
          <p:cNvPr id="5" name="Espace réservé du pied de page 4">
            <a:extLst>
              <a:ext uri="{FF2B5EF4-FFF2-40B4-BE49-F238E27FC236}">
                <a16:creationId xmlns:a16="http://schemas.microsoft.com/office/drawing/2014/main" id="{A5AFEFA3-148D-4504-8763-D20BE9461A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DB41FC-84CF-4E8C-BF06-1377CB3798D6}"/>
              </a:ext>
            </a:extLst>
          </p:cNvPr>
          <p:cNvSpPr>
            <a:spLocks noGrp="1"/>
          </p:cNvSpPr>
          <p:nvPr>
            <p:ph type="sldNum" sz="quarter" idx="12"/>
          </p:nvPr>
        </p:nvSpPr>
        <p:spPr/>
        <p:txBody>
          <a:bodyPr/>
          <a:lstStyle/>
          <a:p>
            <a:fld id="{29F10E01-2884-4D5F-B1F9-FF8F419DAF8F}" type="slidenum">
              <a:rPr lang="fr-FR" smtClean="0"/>
              <a:t>‹N°›</a:t>
            </a:fld>
            <a:endParaRPr lang="fr-FR"/>
          </a:p>
        </p:txBody>
      </p:sp>
    </p:spTree>
    <p:extLst>
      <p:ext uri="{BB962C8B-B14F-4D97-AF65-F5344CB8AC3E}">
        <p14:creationId xmlns:p14="http://schemas.microsoft.com/office/powerpoint/2010/main" val="243107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872E488-2216-4C2B-9611-3E8947AEF9DF}" type="datetimeFigureOut">
              <a:rPr lang="fr-FR" smtClean="0"/>
              <a:t>25/09/2021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26E350-08FE-47B5-A1DC-2C0AA50722D9}" type="slidenum">
              <a:rPr lang="fr-FR" smtClean="0"/>
              <a:t>‹N°›</a:t>
            </a:fld>
            <a:endParaRPr lang="fr-FR"/>
          </a:p>
        </p:txBody>
      </p:sp>
    </p:spTree>
    <p:extLst>
      <p:ext uri="{BB962C8B-B14F-4D97-AF65-F5344CB8AC3E}">
        <p14:creationId xmlns:p14="http://schemas.microsoft.com/office/powerpoint/2010/main" val="4715806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Divider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3500" y="156117"/>
            <a:ext cx="11808000" cy="6455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a:xfrm>
            <a:off x="457200" y="1270365"/>
            <a:ext cx="11277600" cy="535531"/>
          </a:xfrm>
        </p:spPr>
        <p:txBody>
          <a:bodyPr anchor="t">
            <a:spAutoFit/>
          </a:bodyPr>
          <a:lstStyle>
            <a:lvl1pPr>
              <a:defRPr sz="3200">
                <a:solidFill>
                  <a:schemeClr val="bg1"/>
                </a:solidFill>
              </a:defRPr>
            </a:lvl1pPr>
          </a:lstStyle>
          <a:p>
            <a:r>
              <a:rPr lang="en-US"/>
              <a:t>Click to add divider 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Text Placeholder 6">
            <a:extLst>
              <a:ext uri="{FF2B5EF4-FFF2-40B4-BE49-F238E27FC236}">
                <a16:creationId xmlns:a16="http://schemas.microsoft.com/office/drawing/2014/main" id="{C290D6F0-A744-4762-BA4F-BBADC0F28504}"/>
              </a:ext>
            </a:extLst>
          </p:cNvPr>
          <p:cNvSpPr>
            <a:spLocks noGrp="1"/>
          </p:cNvSpPr>
          <p:nvPr>
            <p:ph type="body" sz="quarter" idx="13" hasCustomPrompt="1"/>
          </p:nvPr>
        </p:nvSpPr>
        <p:spPr>
          <a:xfrm>
            <a:off x="457200" y="5590502"/>
            <a:ext cx="9855200" cy="1005840"/>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a:t>Reference(s)</a:t>
            </a:r>
          </a:p>
        </p:txBody>
      </p:sp>
    </p:spTree>
    <p:extLst>
      <p:ext uri="{BB962C8B-B14F-4D97-AF65-F5344CB8AC3E}">
        <p14:creationId xmlns:p14="http://schemas.microsoft.com/office/powerpoint/2010/main" val="39865780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lgn="ctr">
              <a:defRPr/>
            </a:lvl1pPr>
          </a:lstStyle>
          <a:p>
            <a:fld id="{CC7432E5-F8E0-41AE-9A6B-AD730338B005}" type="slidenum">
              <a:rPr lang="en-US" smtClean="0"/>
              <a:pPr/>
              <a:t>‹N°›</a:t>
            </a:fld>
            <a:endParaRPr lang="en-US"/>
          </a:p>
        </p:txBody>
      </p:sp>
      <p:sp>
        <p:nvSpPr>
          <p:cNvPr id="7" name="Text Placeholder 6"/>
          <p:cNvSpPr>
            <a:spLocks noGrp="1"/>
          </p:cNvSpPr>
          <p:nvPr>
            <p:ph type="body" sz="quarter" idx="13" hasCustomPrompt="1"/>
          </p:nvPr>
        </p:nvSpPr>
        <p:spPr>
          <a:xfrm>
            <a:off x="457199" y="5851602"/>
            <a:ext cx="11277599"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a:t>Reference(s)</a:t>
            </a:r>
          </a:p>
        </p:txBody>
      </p:sp>
    </p:spTree>
    <p:extLst>
      <p:ext uri="{BB962C8B-B14F-4D97-AF65-F5344CB8AC3E}">
        <p14:creationId xmlns:p14="http://schemas.microsoft.com/office/powerpoint/2010/main" val="8685890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11277600" cy="800100"/>
          </a:xfrm>
        </p:spPr>
        <p:txBody>
          <a:bodyPr/>
          <a:lstStyle/>
          <a:p>
            <a:r>
              <a:rPr lang="en-US"/>
              <a:t>Click to edit Master title style</a:t>
            </a:r>
          </a:p>
        </p:txBody>
      </p:sp>
      <p:sp>
        <p:nvSpPr>
          <p:cNvPr id="3" name="Text Placeholder 2"/>
          <p:cNvSpPr>
            <a:spLocks noGrp="1"/>
          </p:cNvSpPr>
          <p:nvPr>
            <p:ph type="body" idx="1"/>
          </p:nvPr>
        </p:nvSpPr>
        <p:spPr>
          <a:xfrm>
            <a:off x="457200" y="1264716"/>
            <a:ext cx="56388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096000" y="1264716"/>
            <a:ext cx="5638800" cy="42828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lgn="ctr">
              <a:defRPr/>
            </a:lvl1pPr>
          </a:lstStyle>
          <a:p>
            <a:fld id="{CC7432E5-F8E0-41AE-9A6B-AD730338B005}" type="slidenum">
              <a:rPr lang="en-US" smtClean="0"/>
              <a:pPr/>
              <a:t>‹N°›</a:t>
            </a:fld>
            <a:endParaRPr lang="en-US"/>
          </a:p>
        </p:txBody>
      </p:sp>
      <p:sp>
        <p:nvSpPr>
          <p:cNvPr id="11" name="Text Placeholder 10"/>
          <p:cNvSpPr>
            <a:spLocks noGrp="1"/>
          </p:cNvSpPr>
          <p:nvPr>
            <p:ph type="body" sz="quarter" idx="13" hasCustomPrompt="1"/>
          </p:nvPr>
        </p:nvSpPr>
        <p:spPr>
          <a:xfrm>
            <a:off x="457200" y="5851602"/>
            <a:ext cx="11277600" cy="1005840"/>
          </a:xfrm>
        </p:spPr>
        <p:txBody>
          <a:bodyPr anchor="b">
            <a:noAutofit/>
          </a:bodyPr>
          <a:lstStyle>
            <a:lvl1pPr marL="0" indent="0">
              <a:spcBef>
                <a:spcPts val="300"/>
              </a:spcBef>
              <a:buNone/>
              <a:defRPr sz="1000"/>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a:t>Reference(s)</a:t>
            </a:r>
          </a:p>
        </p:txBody>
      </p:sp>
      <p:sp>
        <p:nvSpPr>
          <p:cNvPr id="4" name="Content Placeholder 3"/>
          <p:cNvSpPr>
            <a:spLocks noGrp="1"/>
          </p:cNvSpPr>
          <p:nvPr>
            <p:ph sz="half" idx="2"/>
          </p:nvPr>
        </p:nvSpPr>
        <p:spPr>
          <a:xfrm>
            <a:off x="457200" y="1692998"/>
            <a:ext cx="5638800" cy="413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096000" y="1692998"/>
            <a:ext cx="5638800" cy="413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89121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CC7432E5-F8E0-41AE-9A6B-AD730338B005}" type="slidenum">
              <a:rPr lang="en-US" smtClean="0"/>
              <a:pPr algn="ctr"/>
              <a:t>‹N°›</a:t>
            </a:fld>
            <a:endParaRPr lang="en-US"/>
          </a:p>
        </p:txBody>
      </p:sp>
      <p:sp>
        <p:nvSpPr>
          <p:cNvPr id="8" name="Text Placeholder 7"/>
          <p:cNvSpPr>
            <a:spLocks noGrp="1"/>
          </p:cNvSpPr>
          <p:nvPr>
            <p:ph type="body" sz="quarter" idx="13" hasCustomPrompt="1"/>
          </p:nvPr>
        </p:nvSpPr>
        <p:spPr>
          <a:xfrm>
            <a:off x="457199" y="5851602"/>
            <a:ext cx="11277599" cy="1005840"/>
          </a:xfrm>
        </p:spPr>
        <p:txBody>
          <a:bodyPr anchor="b">
            <a:normAutofit/>
          </a:bodyPr>
          <a:lstStyle>
            <a:lvl1pPr marL="0" indent="0">
              <a:spcBef>
                <a:spcPts val="300"/>
              </a:spcBef>
              <a:buNone/>
              <a:defRPr sz="1000"/>
            </a:lvl1pPr>
            <a:lvl2pPr marL="228600" indent="0">
              <a:buNone/>
              <a:defRPr/>
            </a:lvl2pPr>
            <a:lvl3pPr marL="457200" indent="0">
              <a:buNone/>
              <a:defRPr/>
            </a:lvl3pPr>
            <a:lvl4pPr marL="685800" indent="0">
              <a:buNone/>
              <a:defRPr/>
            </a:lvl4pPr>
            <a:lvl5pPr marL="914400" indent="0">
              <a:buNone/>
              <a:defRPr/>
            </a:lvl5pPr>
          </a:lstStyle>
          <a:p>
            <a:pPr lvl="0"/>
            <a:r>
              <a:rPr lang="en-US"/>
              <a:t>Reference(s)</a:t>
            </a:r>
          </a:p>
        </p:txBody>
      </p:sp>
      <p:sp>
        <p:nvSpPr>
          <p:cNvPr id="3" name="Content Placeholder 2"/>
          <p:cNvSpPr>
            <a:spLocks noGrp="1"/>
          </p:cNvSpPr>
          <p:nvPr>
            <p:ph idx="1"/>
          </p:nvPr>
        </p:nvSpPr>
        <p:spPr>
          <a:xfrm>
            <a:off x="457200" y="1261872"/>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52792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9" name="Rectangle 8"/>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p:nvPr>
        </p:nvSpPr>
        <p:spPr>
          <a:xfrm>
            <a:off x="476250" y="1295176"/>
            <a:ext cx="11258550" cy="914400"/>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76250" y="3435620"/>
            <a:ext cx="11258550" cy="1554480"/>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Text Placeholder 10"/>
          <p:cNvSpPr>
            <a:spLocks noGrp="1"/>
          </p:cNvSpPr>
          <p:nvPr>
            <p:ph type="body" sz="quarter" idx="12" hasCustomPrompt="1"/>
          </p:nvPr>
        </p:nvSpPr>
        <p:spPr>
          <a:xfrm>
            <a:off x="457200" y="5829300"/>
            <a:ext cx="10058400" cy="885825"/>
          </a:xfrm>
        </p:spPr>
        <p:txBody>
          <a:bodyPr anchor="b" anchorCtr="0">
            <a:normAutofit/>
          </a:bodyPr>
          <a:lstStyle>
            <a:lvl1pPr marL="0" indent="0">
              <a:spcBef>
                <a:spcPts val="300"/>
              </a:spcBef>
              <a:buNone/>
              <a:defRPr sz="10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Tree>
    <p:extLst>
      <p:ext uri="{BB962C8B-B14F-4D97-AF65-F5344CB8AC3E}">
        <p14:creationId xmlns:p14="http://schemas.microsoft.com/office/powerpoint/2010/main" val="27439607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pPr/>
              <a:t>‹N°›</a:t>
            </a:fld>
            <a:endParaRPr lang="en-US"/>
          </a:p>
        </p:txBody>
      </p:sp>
      <p:sp>
        <p:nvSpPr>
          <p:cNvPr id="6" name="Text Placeholder 5"/>
          <p:cNvSpPr>
            <a:spLocks noGrp="1"/>
          </p:cNvSpPr>
          <p:nvPr>
            <p:ph type="body" sz="quarter" idx="13" hasCustomPrompt="1"/>
          </p:nvPr>
        </p:nvSpPr>
        <p:spPr>
          <a:xfrm>
            <a:off x="486227" y="5852160"/>
            <a:ext cx="10058399"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7" name="Rectangle 6"/>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873888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28958-009D-4DBF-B832-ED56DBE2D232}" type="datetime1">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‹N°›</a:t>
            </a:fld>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Tree>
    <p:extLst>
      <p:ext uri="{BB962C8B-B14F-4D97-AF65-F5344CB8AC3E}">
        <p14:creationId xmlns:p14="http://schemas.microsoft.com/office/powerpoint/2010/main" val="2496093259"/>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273BA-89AD-4B2C-8B24-DE3113396BD3}" type="datetime1">
              <a:rPr lang="en-US" smtClean="0"/>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‹N°›</a:t>
            </a:fld>
            <a:endParaRPr lang="en-US"/>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2596941149"/>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A3A9E4-E775-4D11-BE97-B8F8D958F7C0}"/>
              </a:ext>
            </a:extLst>
          </p:cNvPr>
          <p:cNvSpPr/>
          <p:nvPr userDrawn="1"/>
        </p:nvSpPr>
        <p:spPr>
          <a:xfrm>
            <a:off x="145125" y="1028700"/>
            <a:ext cx="12046875" cy="246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56B92B0-BBA8-4DE5-96E7-33C39886776B}"/>
              </a:ext>
            </a:extLst>
          </p:cNvPr>
          <p:cNvSpPr/>
          <p:nvPr userDrawn="1"/>
        </p:nvSpPr>
        <p:spPr>
          <a:xfrm>
            <a:off x="192000" y="3566963"/>
            <a:ext cx="11795760" cy="314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Date Placeholder 3"/>
          <p:cNvSpPr>
            <a:spLocks noGrp="1"/>
          </p:cNvSpPr>
          <p:nvPr>
            <p:ph type="dt" sz="half" idx="10"/>
          </p:nvPr>
        </p:nvSpPr>
        <p:spPr/>
        <p:txBody>
          <a:bodyPr/>
          <a:lstStyle/>
          <a:p>
            <a:fld id="{CE26821B-B01C-4FBE-AF05-AB3563EAF1A5}" type="datetime1">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9" name="TextBox 8"/>
          <p:cNvSpPr txBox="1"/>
          <p:nvPr userDrawn="1"/>
        </p:nvSpPr>
        <p:spPr>
          <a:xfrm>
            <a:off x="10122716" y="6458243"/>
            <a:ext cx="1878784" cy="246888"/>
          </a:xfrm>
          <a:prstGeom prst="rect">
            <a:avLst/>
          </a:prstGeom>
          <a:noFill/>
        </p:spPr>
        <p:txBody>
          <a:bodyPr wrap="square" rtlCol="0">
            <a:spAutoFit/>
          </a:bodyPr>
          <a:lstStyle/>
          <a:p>
            <a:pPr algn="r"/>
            <a:r>
              <a:rPr lang="en-US" sz="1000">
                <a:solidFill>
                  <a:srgbClr val="FFFFFF"/>
                </a:solidFill>
                <a:cs typeface="Arial" pitchFamily="34" charset="0"/>
              </a:rPr>
              <a:t>© AstraZeneca 2020</a:t>
            </a:r>
          </a:p>
        </p:txBody>
      </p:sp>
      <p:sp>
        <p:nvSpPr>
          <p:cNvPr id="3" name="Subtitle 2"/>
          <p:cNvSpPr>
            <a:spLocks noGrp="1"/>
          </p:cNvSpPr>
          <p:nvPr>
            <p:ph type="subTitle" idx="1"/>
          </p:nvPr>
        </p:nvSpPr>
        <p:spPr>
          <a:xfrm>
            <a:off x="457199" y="3902255"/>
            <a:ext cx="11277601"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p:cNvSpPr>
            <a:spLocks noGrp="1"/>
          </p:cNvSpPr>
          <p:nvPr>
            <p:ph type="body" sz="quarter" idx="12" hasCustomPrompt="1"/>
          </p:nvPr>
        </p:nvSpPr>
        <p:spPr>
          <a:xfrm>
            <a:off x="457200" y="5842015"/>
            <a:ext cx="10021888" cy="885825"/>
          </a:xfrm>
        </p:spPr>
        <p:txBody>
          <a:bodyPr anchor="b">
            <a:normAutofit/>
          </a:bodyPr>
          <a:lstStyle>
            <a:lvl1pPr marL="0" indent="0">
              <a:spcBef>
                <a:spcPts val="300"/>
              </a:spcBef>
              <a:buNone/>
              <a:defRPr sz="10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
        <p:nvSpPr>
          <p:cNvPr id="2" name="Title 1"/>
          <p:cNvSpPr>
            <a:spLocks noGrp="1"/>
          </p:cNvSpPr>
          <p:nvPr>
            <p:ph type="ctrTitle"/>
          </p:nvPr>
        </p:nvSpPr>
        <p:spPr>
          <a:xfrm>
            <a:off x="457200" y="1299370"/>
            <a:ext cx="11277600" cy="2129630"/>
          </a:xfrm>
        </p:spPr>
        <p:txBody>
          <a:bodyPr anchor="t" anchorCtr="0">
            <a:normAutofit/>
          </a:bodyPr>
          <a:lstStyle>
            <a:lvl1pPr algn="l">
              <a:defRPr sz="4400">
                <a:solidFill>
                  <a:schemeClr val="tx2"/>
                </a:solidFill>
              </a:defRPr>
            </a:lvl1pPr>
          </a:lstStyle>
          <a:p>
            <a:r>
              <a:rPr lang="en-US"/>
              <a:t>Click to edit Master title style</a:t>
            </a:r>
          </a:p>
        </p:txBody>
      </p:sp>
      <p:pic>
        <p:nvPicPr>
          <p:cNvPr id="17" name="Picture 16">
            <a:hlinkClick r:id="" action="ppaction://noaction"/>
            <a:extLst>
              <a:ext uri="{FF2B5EF4-FFF2-40B4-BE49-F238E27FC236}">
                <a16:creationId xmlns:a16="http://schemas.microsoft.com/office/drawing/2014/main" id="{3AEB23FE-B10E-4254-8671-7831D58974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620" y="5729425"/>
            <a:ext cx="567956" cy="653802"/>
          </a:xfrm>
          <a:prstGeom prst="rect">
            <a:avLst/>
          </a:prstGeom>
        </p:spPr>
      </p:pic>
      <p:sp>
        <p:nvSpPr>
          <p:cNvPr id="18" name="Rectangle 17">
            <a:extLst>
              <a:ext uri="{FF2B5EF4-FFF2-40B4-BE49-F238E27FC236}">
                <a16:creationId xmlns:a16="http://schemas.microsoft.com/office/drawing/2014/main" id="{65FD11EC-1541-4B25-81BF-16EE90C3A467}"/>
              </a:ext>
            </a:extLst>
          </p:cNvPr>
          <p:cNvSpPr/>
          <p:nvPr userDrawn="1"/>
        </p:nvSpPr>
        <p:spPr>
          <a:xfrm>
            <a:off x="192000" y="3566963"/>
            <a:ext cx="1179576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399344225"/>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extBox 7"/>
          <p:cNvSpPr txBox="1"/>
          <p:nvPr userDrawn="1"/>
        </p:nvSpPr>
        <p:spPr>
          <a:xfrm>
            <a:off x="10122716" y="6453514"/>
            <a:ext cx="1878784" cy="246888"/>
          </a:xfrm>
          <a:prstGeom prst="rect">
            <a:avLst/>
          </a:prstGeom>
          <a:noFill/>
        </p:spPr>
        <p:txBody>
          <a:bodyPr wrap="square" rtlCol="0">
            <a:spAutoFit/>
          </a:bodyPr>
          <a:lstStyle/>
          <a:p>
            <a:pPr algn="r"/>
            <a:r>
              <a:rPr lang="en-US" sz="1000">
                <a:solidFill>
                  <a:srgbClr val="FFFFFF"/>
                </a:solidFill>
                <a:cs typeface="Arial" pitchFamily="34" charset="0"/>
              </a:rPr>
              <a:t>© AstraZeneca 2021</a:t>
            </a:r>
          </a:p>
        </p:txBody>
      </p:sp>
      <p:sp>
        <p:nvSpPr>
          <p:cNvPr id="2" name="Title 1"/>
          <p:cNvSpPr>
            <a:spLocks noGrp="1"/>
          </p:cNvSpPr>
          <p:nvPr>
            <p:ph type="title"/>
          </p:nvPr>
        </p:nvSpPr>
        <p:spPr>
          <a:xfrm>
            <a:off x="476250" y="1295176"/>
            <a:ext cx="11258550" cy="914400"/>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76250" y="3435620"/>
            <a:ext cx="11258550" cy="1554480"/>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DCB33-94CF-4740-8CCE-D567E9934160}" type="datetime1">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11" name="Text Placeholder 10"/>
          <p:cNvSpPr>
            <a:spLocks noGrp="1"/>
          </p:cNvSpPr>
          <p:nvPr>
            <p:ph type="body" sz="quarter" idx="12" hasCustomPrompt="1"/>
          </p:nvPr>
        </p:nvSpPr>
        <p:spPr>
          <a:xfrm>
            <a:off x="457200" y="5829300"/>
            <a:ext cx="10058400" cy="885825"/>
          </a:xfrm>
        </p:spPr>
        <p:txBody>
          <a:bodyPr anchor="b" anchorCtr="0">
            <a:normAutofit/>
          </a:bodyPr>
          <a:lstStyle>
            <a:lvl1pPr marL="0" indent="0">
              <a:spcBef>
                <a:spcPts val="300"/>
              </a:spcBef>
              <a:buNone/>
              <a:defRPr sz="10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Tree>
    <p:extLst>
      <p:ext uri="{BB962C8B-B14F-4D97-AF65-F5344CB8AC3E}">
        <p14:creationId xmlns:p14="http://schemas.microsoft.com/office/powerpoint/2010/main" val="50620168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ACB930-CE3F-4743-B072-2338D7EF26EF}"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Tree>
    <p:extLst>
      <p:ext uri="{BB962C8B-B14F-4D97-AF65-F5344CB8AC3E}">
        <p14:creationId xmlns:p14="http://schemas.microsoft.com/office/powerpoint/2010/main" val="1691677152"/>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CBFCFE-D3E5-4D84-9C62-26803E9B11B4}" type="datetime1">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32E5-F8E0-41AE-9A6B-AD730338B005}" type="slidenum">
              <a:rPr lang="en-US" smtClean="0"/>
              <a:pPr/>
              <a:t>‹N°›</a:t>
            </a:fld>
            <a:endParaRPr lang="en-US"/>
          </a:p>
        </p:txBody>
      </p:sp>
      <p:sp>
        <p:nvSpPr>
          <p:cNvPr id="9" name="Text Placeholder 8"/>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lvl1pPr>
            <a:lvl2pPr marL="228600" indent="0">
              <a:spcBef>
                <a:spcPts val="300"/>
              </a:spcBef>
              <a:buNone/>
              <a:defRPr/>
            </a:lvl2pPr>
            <a:lvl3pPr marL="457200" indent="0">
              <a:spcBef>
                <a:spcPts val="300"/>
              </a:spcBef>
              <a:buNone/>
              <a:defRPr/>
            </a:lvl3pPr>
            <a:lvl4pPr marL="685800" indent="0">
              <a:spcBef>
                <a:spcPts val="300"/>
              </a:spcBef>
              <a:buNone/>
              <a:defRPr/>
            </a:lvl4pPr>
            <a:lvl5pPr marL="914400" indent="0">
              <a:spcBef>
                <a:spcPts val="300"/>
              </a:spcBef>
              <a:buNone/>
              <a:defRPr/>
            </a:lvl5pPr>
          </a:lstStyle>
          <a:p>
            <a:pPr lvl="0"/>
            <a:r>
              <a:rPr lang="en-US"/>
              <a:t>Reference(s)</a:t>
            </a:r>
          </a:p>
        </p:txBody>
      </p:sp>
    </p:spTree>
    <p:extLst>
      <p:ext uri="{BB962C8B-B14F-4D97-AF65-F5344CB8AC3E}">
        <p14:creationId xmlns:p14="http://schemas.microsoft.com/office/powerpoint/2010/main" val="881310947"/>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932" y="228601"/>
            <a:ext cx="11257867" cy="800100"/>
          </a:xfrm>
        </p:spPr>
        <p:txBody>
          <a:bodyPr/>
          <a:lstStyle/>
          <a:p>
            <a:r>
              <a:rPr lang="en-US"/>
              <a:t>Click to edit Master title style</a:t>
            </a:r>
          </a:p>
        </p:txBody>
      </p:sp>
      <p:sp>
        <p:nvSpPr>
          <p:cNvPr id="3" name="Text Placeholder 2"/>
          <p:cNvSpPr>
            <a:spLocks noGrp="1"/>
          </p:cNvSpPr>
          <p:nvPr>
            <p:ph type="body" idx="1"/>
          </p:nvPr>
        </p:nvSpPr>
        <p:spPr>
          <a:xfrm>
            <a:off x="476932" y="1274765"/>
            <a:ext cx="5520643"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6932" y="1823406"/>
            <a:ext cx="5520643"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274765"/>
            <a:ext cx="5562599"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823406"/>
            <a:ext cx="5562598"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497E17-A0B7-4242-B32B-6908C8F94C81}" type="datetime1">
              <a:rPr lang="en-US" smtClean="0"/>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432E5-F8E0-41AE-9A6B-AD730338B005}" type="slidenum">
              <a:rPr lang="en-US" smtClean="0"/>
              <a:pPr/>
              <a:t>‹N°›</a:t>
            </a:fld>
            <a:endParaRPr lang="en-US"/>
          </a:p>
        </p:txBody>
      </p:sp>
      <p:sp>
        <p:nvSpPr>
          <p:cNvPr id="11" name="Text Placeholder 10"/>
          <p:cNvSpPr>
            <a:spLocks noGrp="1"/>
          </p:cNvSpPr>
          <p:nvPr>
            <p:ph type="body" sz="quarter" idx="13" hasCustomPrompt="1"/>
          </p:nvPr>
        </p:nvSpPr>
        <p:spPr>
          <a:xfrm>
            <a:off x="476931" y="5852160"/>
            <a:ext cx="10038667"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3586534125"/>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84131"/>
            <a:ext cx="11277600" cy="4100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B500B6-B931-4B94-AA26-1EB7EF8E58F4}" type="datetime1">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‹N°›</a:t>
            </a:fld>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Text Placeholder 8"/>
          <p:cNvSpPr>
            <a:spLocks noGrp="1"/>
          </p:cNvSpPr>
          <p:nvPr>
            <p:ph type="body" sz="quarter" idx="14" hasCustomPrompt="1"/>
          </p:nvPr>
        </p:nvSpPr>
        <p:spPr>
          <a:xfrm>
            <a:off x="1306288" y="5424412"/>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caption</a:t>
            </a:r>
          </a:p>
        </p:txBody>
      </p:sp>
    </p:spTree>
    <p:extLst>
      <p:ext uri="{BB962C8B-B14F-4D97-AF65-F5344CB8AC3E}">
        <p14:creationId xmlns:p14="http://schemas.microsoft.com/office/powerpoint/2010/main" val="3082039333"/>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12D92B-FD7C-40FB-871D-B89EDC4BE036}" type="datetime1">
              <a:rPr lang="en-US" smtClean="0"/>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‹N°›</a:t>
            </a:fld>
            <a:endParaRPr lang="en-US"/>
          </a:p>
        </p:txBody>
      </p:sp>
      <p:sp>
        <p:nvSpPr>
          <p:cNvPr id="7" name="Text Placeholder 6"/>
          <p:cNvSpPr>
            <a:spLocks noGrp="1"/>
          </p:cNvSpPr>
          <p:nvPr>
            <p:ph type="body" sz="quarter" idx="13" hasCustomPrompt="1"/>
          </p:nvPr>
        </p:nvSpPr>
        <p:spPr>
          <a:xfrm>
            <a:off x="457200" y="5829300"/>
            <a:ext cx="10058400" cy="102870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8" name="Text Placeholder 7"/>
          <p:cNvSpPr>
            <a:spLocks noGrp="1"/>
          </p:cNvSpPr>
          <p:nvPr>
            <p:ph type="body" sz="quarter" idx="14" hasCustomPrompt="1"/>
          </p:nvPr>
        </p:nvSpPr>
        <p:spPr>
          <a:xfrm>
            <a:off x="1299032" y="5428720"/>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600" indent="0" algn="ctr">
              <a:buNone/>
              <a:defRPr b="1">
                <a:solidFill>
                  <a:schemeClr val="bg1"/>
                </a:solidFill>
              </a:defRPr>
            </a:lvl2pPr>
            <a:lvl3pPr marL="457200" indent="0" algn="ctr">
              <a:buNone/>
              <a:defRPr b="1">
                <a:solidFill>
                  <a:schemeClr val="bg1"/>
                </a:solidFill>
              </a:defRPr>
            </a:lvl3pPr>
            <a:lvl4pPr marL="685800" indent="0" algn="ctr">
              <a:buNone/>
              <a:defRPr b="1">
                <a:solidFill>
                  <a:schemeClr val="bg1"/>
                </a:solidFill>
              </a:defRPr>
            </a:lvl4pPr>
            <a:lvl5pPr marL="914400" indent="0" algn="ctr">
              <a:buNone/>
              <a:defRPr b="1">
                <a:solidFill>
                  <a:schemeClr val="bg1"/>
                </a:solidFill>
              </a:defRPr>
            </a:lvl5pPr>
          </a:lstStyle>
          <a:p>
            <a:pPr lvl="0"/>
            <a:r>
              <a:rPr lang="en-US"/>
              <a:t>Click to edit caption</a:t>
            </a:r>
          </a:p>
        </p:txBody>
      </p:sp>
    </p:spTree>
    <p:extLst>
      <p:ext uri="{BB962C8B-B14F-4D97-AF65-F5344CB8AC3E}">
        <p14:creationId xmlns:p14="http://schemas.microsoft.com/office/powerpoint/2010/main" val="2310696146"/>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F081D7-D952-4B51-A13F-E2181E8C0D7D}" type="datetime1">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‹N°›</a:t>
            </a:fld>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Rectangle 8"/>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457200" y="1028700"/>
            <a:ext cx="112776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3077905"/>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Rectangle 7"/>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B9D5EB-3CD6-4D07-9483-0155CF1A1897}" type="datetime1">
              <a:rPr lang="en-US" smtClean="0"/>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‹N°›</a:t>
            </a:fld>
            <a:endParaRPr lang="en-US"/>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2322955569"/>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7CB49-8F18-4657-8355-303DBFA4F339}" type="datetime1">
              <a:rPr lang="en-US" smtClean="0"/>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pPr/>
              <a:t>‹N°›</a:t>
            </a:fld>
            <a:endParaRPr lang="en-US"/>
          </a:p>
        </p:txBody>
      </p:sp>
      <p:sp>
        <p:nvSpPr>
          <p:cNvPr id="6" name="Text Placeholder 5"/>
          <p:cNvSpPr>
            <a:spLocks noGrp="1"/>
          </p:cNvSpPr>
          <p:nvPr>
            <p:ph type="body" sz="quarter" idx="13" hasCustomPrompt="1"/>
          </p:nvPr>
        </p:nvSpPr>
        <p:spPr>
          <a:xfrm>
            <a:off x="486227" y="5852160"/>
            <a:ext cx="10058399"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7" name="Rectangle 6"/>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97743569"/>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DBAD0D-523E-451F-87EF-6881E23B560B}"/>
              </a:ext>
            </a:extLst>
          </p:cNvPr>
          <p:cNvSpPr/>
          <p:nvPr userDrawn="1"/>
        </p:nvSpPr>
        <p:spPr>
          <a:xfrm>
            <a:off x="145125" y="1028700"/>
            <a:ext cx="120468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CE1287E9-EBEB-4648-982B-10337D55F8BE}"/>
              </a:ext>
            </a:extLst>
          </p:cNvPr>
          <p:cNvSpPr>
            <a:spLocks noGrp="1"/>
          </p:cNvSpPr>
          <p:nvPr>
            <p:ph type="dt" sz="half" idx="10"/>
          </p:nvPr>
        </p:nvSpPr>
        <p:spPr/>
        <p:txBody>
          <a:bodyPr/>
          <a:lstStyle/>
          <a:p>
            <a:fld id="{928DECEF-6372-4873-9410-B0D622CCC340}" type="datetime1">
              <a:rPr lang="en-US" smtClean="0"/>
              <a:t>9/25/2021</a:t>
            </a:fld>
            <a:endParaRPr lang="en-US"/>
          </a:p>
        </p:txBody>
      </p:sp>
      <p:sp>
        <p:nvSpPr>
          <p:cNvPr id="4" name="Footer Placeholder 3">
            <a:extLst>
              <a:ext uri="{FF2B5EF4-FFF2-40B4-BE49-F238E27FC236}">
                <a16:creationId xmlns:a16="http://schemas.microsoft.com/office/drawing/2014/main" id="{6D9B78B9-0DDE-46C9-8ACD-9F2A63B731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89C07F-8571-41D4-9A89-601A8B9C53DC}"/>
              </a:ext>
            </a:extLst>
          </p:cNvPr>
          <p:cNvSpPr>
            <a:spLocks noGrp="1"/>
          </p:cNvSpPr>
          <p:nvPr>
            <p:ph type="sldNum" sz="quarter" idx="12"/>
          </p:nvPr>
        </p:nvSpPr>
        <p:spPr/>
        <p:txBody>
          <a:bodyPr/>
          <a:lstStyle/>
          <a:p>
            <a:fld id="{CC7432E5-F8E0-41AE-9A6B-AD730338B005}" type="slidenum">
              <a:rPr lang="en-US" smtClean="0"/>
              <a:pPr/>
              <a:t>‹N°›</a:t>
            </a:fld>
            <a:endParaRPr lang="en-US"/>
          </a:p>
        </p:txBody>
      </p:sp>
      <p:sp>
        <p:nvSpPr>
          <p:cNvPr id="7" name="Content Placeholder 6">
            <a:extLst>
              <a:ext uri="{FF2B5EF4-FFF2-40B4-BE49-F238E27FC236}">
                <a16:creationId xmlns:a16="http://schemas.microsoft.com/office/drawing/2014/main" id="{065F5103-6F75-4D29-92B7-D96304B0DF91}"/>
              </a:ext>
            </a:extLst>
          </p:cNvPr>
          <p:cNvSpPr>
            <a:spLocks noGrp="1"/>
          </p:cNvSpPr>
          <p:nvPr>
            <p:ph sz="quarter" idx="13"/>
          </p:nvPr>
        </p:nvSpPr>
        <p:spPr>
          <a:xfrm>
            <a:off x="457200" y="1028701"/>
            <a:ext cx="112776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71E6CA6-DB87-42EC-B477-B412A859FEBB}"/>
              </a:ext>
            </a:extLst>
          </p:cNvPr>
          <p:cNvSpPr/>
          <p:nvPr userDrawn="1"/>
        </p:nvSpPr>
        <p:spPr>
          <a:xfrm>
            <a:off x="10040059" y="6492875"/>
            <a:ext cx="2151941" cy="303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660283"/>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3041904" y="6383222"/>
            <a:ext cx="6115279" cy="461665"/>
          </a:xfrm>
          <a:prstGeom prst="rect">
            <a:avLst/>
          </a:prstGeom>
          <a:noFill/>
          <a:ln>
            <a:noFill/>
          </a:ln>
        </p:spPr>
        <p:txBody>
          <a:bodyPr wrap="square" rtlCol="0" anchor="ctr">
            <a:spAutoFit/>
          </a:bodyPr>
          <a:lstStyle/>
          <a:p>
            <a:pPr marL="0" indent="0" algn="ctr">
              <a:buClr>
                <a:schemeClr val="accent1"/>
              </a:buClr>
              <a:buFont typeface="Arial" panose="020B0604020202020204" pitchFamily="34" charset="0"/>
              <a:buNone/>
            </a:pPr>
            <a:r>
              <a:rPr lang="en-US" sz="1400" b="1">
                <a:solidFill>
                  <a:schemeClr val="tx1"/>
                </a:solidFill>
              </a:rPr>
              <a:t>This Material is for Use by AstraZeneca MA Scientific Personnel Only</a:t>
            </a:r>
          </a:p>
          <a:p>
            <a:pPr marL="0" indent="0" algn="ctr">
              <a:buClr>
                <a:schemeClr val="accent1"/>
              </a:buClr>
              <a:buFont typeface="Arial" panose="020B0604020202020204" pitchFamily="34" charset="0"/>
              <a:buNone/>
            </a:pPr>
            <a:r>
              <a:rPr lang="en-US" sz="1000" b="0">
                <a:solidFill>
                  <a:schemeClr val="tx1"/>
                </a:solidFill>
              </a:rPr>
              <a:t>Speaker notes are for internal use only and are not to be shown or disseminated outside of AstraZeneca</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nvGraphicFramePr>
        <p:xfrm>
          <a:off x="1128800" y="3577113"/>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nvGraphicFramePr>
        <p:xfrm>
          <a:off x="1128800" y="1039470"/>
          <a:ext cx="9949786" cy="2294106"/>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61963846"/>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pPr/>
              <a:t>‹N°›</a:t>
            </a:fld>
            <a:endParaRPr lang="en-US"/>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a:solidFill>
                  <a:schemeClr val="tx1"/>
                </a:solidFill>
                <a:latin typeface="Arial" pitchFamily="34" charset="0"/>
                <a:cs typeface="Arial" pitchFamily="34" charset="0"/>
              </a:rPr>
              <a:t>© AstraZeneca 2020</a:t>
            </a: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2972006" y="1102835"/>
            <a:ext cx="8106580" cy="228600"/>
          </a:xfrm>
        </p:spPr>
        <p:txBody>
          <a:bodyPr anchor="ctr">
            <a:normAutofit/>
          </a:bodyPr>
          <a:lstStyle>
            <a:lvl1pPr marL="0" indent="0">
              <a:buFont typeface="Arial" panose="020B0604020202020204" pitchFamily="34" charse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&lt;&lt;MAAZAP&gt; &lt;#######&lt;TA&gt; &lt;Asset Title&gt; 70 character limit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6785855" y="1491653"/>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2972006" y="1491653"/>
            <a:ext cx="1797601"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Reactive or Proactive</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6785855" y="1880471"/>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 (if &lt;1 year)</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2972006" y="2658107"/>
            <a:ext cx="891693"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19" name="Text Placeholder 18">
            <a:extLst>
              <a:ext uri="{FF2B5EF4-FFF2-40B4-BE49-F238E27FC236}">
                <a16:creationId xmlns:a16="http://schemas.microsoft.com/office/drawing/2014/main" id="{A1F28B02-DF8E-4C7E-90E9-0214CD384EA9}"/>
              </a:ext>
            </a:extLst>
          </p:cNvPr>
          <p:cNvSpPr>
            <a:spLocks noGrp="1"/>
          </p:cNvSpPr>
          <p:nvPr>
            <p:ph type="body" sz="quarter" idx="18" hasCustomPrompt="1"/>
          </p:nvPr>
        </p:nvSpPr>
        <p:spPr>
          <a:xfrm>
            <a:off x="3893972" y="2658107"/>
            <a:ext cx="4159180"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 If Yes - Reactive via MI, Reactive via MI </a:t>
            </a:r>
            <a:r>
              <a:rPr lang="en-US" err="1"/>
              <a:t>SciP</a:t>
            </a:r>
            <a:r>
              <a:rPr lang="en-US"/>
              <a:t>, or Proactive</a:t>
            </a:r>
          </a:p>
        </p:txBody>
      </p:sp>
      <p:sp>
        <p:nvSpPr>
          <p:cNvPr id="21" name="Text Placeholder 20">
            <a:extLst>
              <a:ext uri="{FF2B5EF4-FFF2-40B4-BE49-F238E27FC236}">
                <a16:creationId xmlns:a16="http://schemas.microsoft.com/office/drawing/2014/main" id="{277F15F9-6B04-4325-BA35-6D4FC8B30B7D}"/>
              </a:ext>
            </a:extLst>
          </p:cNvPr>
          <p:cNvSpPr>
            <a:spLocks noGrp="1"/>
          </p:cNvSpPr>
          <p:nvPr>
            <p:ph type="body" sz="quarter" idx="19" hasCustomPrompt="1"/>
          </p:nvPr>
        </p:nvSpPr>
        <p:spPr>
          <a:xfrm>
            <a:off x="2972006" y="3046924"/>
            <a:ext cx="393672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MA </a:t>
            </a:r>
            <a:r>
              <a:rPr lang="en-US" err="1"/>
              <a:t>SciP</a:t>
            </a:r>
            <a:r>
              <a:rPr lang="en-US"/>
              <a:t>, MSL, MA MM, or Other MA Role</a:t>
            </a:r>
          </a:p>
        </p:txBody>
      </p:sp>
      <p:sp>
        <p:nvSpPr>
          <p:cNvPr id="27" name="Text Placeholder 26">
            <a:extLst>
              <a:ext uri="{FF2B5EF4-FFF2-40B4-BE49-F238E27FC236}">
                <a16:creationId xmlns:a16="http://schemas.microsoft.com/office/drawing/2014/main" id="{DD881301-6455-4429-AC98-70F1B2B5BC88}"/>
              </a:ext>
            </a:extLst>
          </p:cNvPr>
          <p:cNvSpPr>
            <a:spLocks noGrp="1"/>
          </p:cNvSpPr>
          <p:nvPr>
            <p:ph type="body" sz="quarter" idx="22" hasCustomPrompt="1"/>
          </p:nvPr>
        </p:nvSpPr>
        <p:spPr>
          <a:xfrm>
            <a:off x="6785855" y="2269289"/>
            <a:ext cx="3284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HCP, MM Only, Contracted EE, or Other</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2972006" y="2269289"/>
            <a:ext cx="89169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1" name="Text Placeholder 30">
            <a:extLst>
              <a:ext uri="{FF2B5EF4-FFF2-40B4-BE49-F238E27FC236}">
                <a16:creationId xmlns:a16="http://schemas.microsoft.com/office/drawing/2014/main" id="{1C3ADFAF-903D-45A8-9EC3-263C6B88C9B5}"/>
              </a:ext>
            </a:extLst>
          </p:cNvPr>
          <p:cNvSpPr>
            <a:spLocks noGrp="1"/>
          </p:cNvSpPr>
          <p:nvPr>
            <p:ph type="body" sz="quarter" idx="24" hasCustomPrompt="1"/>
          </p:nvPr>
        </p:nvSpPr>
        <p:spPr>
          <a:xfrm>
            <a:off x="3900043" y="2269289"/>
            <a:ext cx="121231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MM/YY</a:t>
            </a:r>
          </a:p>
        </p:txBody>
      </p:sp>
      <p:sp>
        <p:nvSpPr>
          <p:cNvPr id="33" name="Text Placeholder 32">
            <a:extLst>
              <a:ext uri="{FF2B5EF4-FFF2-40B4-BE49-F238E27FC236}">
                <a16:creationId xmlns:a16="http://schemas.microsoft.com/office/drawing/2014/main" id="{699D1E98-12E4-4111-B43B-8EF5E67629AC}"/>
              </a:ext>
            </a:extLst>
          </p:cNvPr>
          <p:cNvSpPr>
            <a:spLocks noGrp="1"/>
          </p:cNvSpPr>
          <p:nvPr>
            <p:ph type="body" sz="quarter" idx="25" hasCustomPrompt="1"/>
          </p:nvPr>
        </p:nvSpPr>
        <p:spPr>
          <a:xfrm>
            <a:off x="2972006" y="5042742"/>
            <a:ext cx="8916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2972005" y="5379477"/>
            <a:ext cx="8106581" cy="258532"/>
          </a:xfrm>
        </p:spPr>
        <p:txBody>
          <a:bodyPr wrap="square" anchor="ctr">
            <a:sp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972006" y="4043882"/>
            <a:ext cx="3019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351264" y="4050835"/>
            <a:ext cx="172732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972006" y="3657303"/>
            <a:ext cx="3019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Asset Owner Name</a:t>
            </a:r>
          </a:p>
        </p:txBody>
      </p:sp>
      <p:sp>
        <p:nvSpPr>
          <p:cNvPr id="43" name="Text Placeholder 42">
            <a:extLst>
              <a:ext uri="{FF2B5EF4-FFF2-40B4-BE49-F238E27FC236}">
                <a16:creationId xmlns:a16="http://schemas.microsoft.com/office/drawing/2014/main" id="{D6785EC2-7CE7-4B29-BFA7-2A8950DFE928}"/>
              </a:ext>
            </a:extLst>
          </p:cNvPr>
          <p:cNvSpPr>
            <a:spLocks noGrp="1"/>
          </p:cNvSpPr>
          <p:nvPr>
            <p:ph type="body" sz="quarter" idx="30" hasCustomPrompt="1"/>
          </p:nvPr>
        </p:nvSpPr>
        <p:spPr>
          <a:xfrm>
            <a:off x="2972005" y="4646823"/>
            <a:ext cx="899316"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5" name="Text Placeholder 44">
            <a:extLst>
              <a:ext uri="{FF2B5EF4-FFF2-40B4-BE49-F238E27FC236}">
                <a16:creationId xmlns:a16="http://schemas.microsoft.com/office/drawing/2014/main" id="{02111F09-1B27-4A1F-9662-63D673AA517F}"/>
              </a:ext>
            </a:extLst>
          </p:cNvPr>
          <p:cNvSpPr>
            <a:spLocks noGrp="1"/>
          </p:cNvSpPr>
          <p:nvPr>
            <p:ph type="body" sz="quarter" idx="31" hasCustomPrompt="1"/>
          </p:nvPr>
        </p:nvSpPr>
        <p:spPr>
          <a:xfrm>
            <a:off x="5989384" y="4646823"/>
            <a:ext cx="8777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7" name="Text Placeholder 46">
            <a:extLst>
              <a:ext uri="{FF2B5EF4-FFF2-40B4-BE49-F238E27FC236}">
                <a16:creationId xmlns:a16="http://schemas.microsoft.com/office/drawing/2014/main" id="{31A21B67-AE66-4D44-8C58-A71F0B4E972C}"/>
              </a:ext>
            </a:extLst>
          </p:cNvPr>
          <p:cNvSpPr>
            <a:spLocks noGrp="1"/>
          </p:cNvSpPr>
          <p:nvPr>
            <p:ph type="body" sz="quarter" idx="32" hasCustomPrompt="1"/>
          </p:nvPr>
        </p:nvSpPr>
        <p:spPr>
          <a:xfrm>
            <a:off x="5989384" y="5042742"/>
            <a:ext cx="127191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$Value</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2972006" y="1880471"/>
            <a:ext cx="1747099"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Brand or TA Name</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9991673" y="1494084"/>
            <a:ext cx="92313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32577" y="1036716"/>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5348628"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32577" y="1423839"/>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5348628" y="1810962"/>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Expiration Date</a:t>
            </a:r>
          </a:p>
        </p:txBody>
      </p:sp>
      <p:sp>
        <p:nvSpPr>
          <p:cNvPr id="56" name="TextBox 55">
            <a:extLst>
              <a:ext uri="{FF2B5EF4-FFF2-40B4-BE49-F238E27FC236}">
                <a16:creationId xmlns:a16="http://schemas.microsoft.com/office/drawing/2014/main" id="{149F3220-7D9B-445A-8058-358753CF9360}"/>
              </a:ext>
            </a:extLst>
          </p:cNvPr>
          <p:cNvSpPr txBox="1"/>
          <p:nvPr userDrawn="1"/>
        </p:nvSpPr>
        <p:spPr>
          <a:xfrm>
            <a:off x="1132577" y="2585208"/>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Distribution</a:t>
            </a:r>
          </a:p>
        </p:txBody>
      </p:sp>
      <p:sp>
        <p:nvSpPr>
          <p:cNvPr id="58" name="TextBox 57">
            <a:extLst>
              <a:ext uri="{FF2B5EF4-FFF2-40B4-BE49-F238E27FC236}">
                <a16:creationId xmlns:a16="http://schemas.microsoft.com/office/drawing/2014/main" id="{447AD0CF-AE31-45DA-96AF-9BF462D0EBD5}"/>
              </a:ext>
            </a:extLst>
          </p:cNvPr>
          <p:cNvSpPr txBox="1"/>
          <p:nvPr userDrawn="1"/>
        </p:nvSpPr>
        <p:spPr>
          <a:xfrm>
            <a:off x="1132577" y="2972330"/>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Approved for Use By</a:t>
            </a:r>
          </a:p>
        </p:txBody>
      </p:sp>
      <p:sp>
        <p:nvSpPr>
          <p:cNvPr id="61" name="TextBox 60">
            <a:extLst>
              <a:ext uri="{FF2B5EF4-FFF2-40B4-BE49-F238E27FC236}">
                <a16:creationId xmlns:a16="http://schemas.microsoft.com/office/drawing/2014/main" id="{EC74B5DD-D8E4-46DE-A3C8-C17D4C0070F8}"/>
              </a:ext>
            </a:extLst>
          </p:cNvPr>
          <p:cNvSpPr txBox="1"/>
          <p:nvPr userDrawn="1"/>
        </p:nvSpPr>
        <p:spPr>
          <a:xfrm>
            <a:off x="5348628" y="2198085"/>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Audience</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1132577" y="2198085"/>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One Time Use</a:t>
            </a:r>
          </a:p>
        </p:txBody>
      </p:sp>
      <p:sp>
        <p:nvSpPr>
          <p:cNvPr id="68" name="TextBox 67">
            <a:extLst>
              <a:ext uri="{FF2B5EF4-FFF2-40B4-BE49-F238E27FC236}">
                <a16:creationId xmlns:a16="http://schemas.microsoft.com/office/drawing/2014/main" id="{CA229345-0EF5-4489-BFD2-ED28EF6A19AF}"/>
              </a:ext>
            </a:extLst>
          </p:cNvPr>
          <p:cNvSpPr txBox="1"/>
          <p:nvPr userDrawn="1"/>
        </p:nvSpPr>
        <p:spPr>
          <a:xfrm>
            <a:off x="1132577" y="4974162"/>
            <a:ext cx="1828800" cy="365760"/>
          </a:xfrm>
          <a:prstGeom prst="rect">
            <a:avLst/>
          </a:prstGeom>
          <a:solidFill>
            <a:schemeClr val="tx1">
              <a:lumMod val="65000"/>
              <a:lumOff val="35000"/>
            </a:schemeClr>
          </a:solidFill>
          <a:ln>
            <a:noFill/>
          </a:ln>
        </p:spPr>
        <p:txBody>
          <a:bodyPr wrap="none" rtlCol="0" anchor="ctr">
            <a:noAutofit/>
          </a:bodyPr>
          <a:lstStyle/>
          <a:p>
            <a:pPr marL="0" marR="0" lvl="0" indent="0" algn="r"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a:solidFill>
                  <a:schemeClr val="bg1"/>
                </a:solidFill>
              </a:rPr>
              <a:t>MSL Leave-behind</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0" y="-11782"/>
            <a:ext cx="12191999" cy="731520"/>
          </a:xfrm>
          <a:prstGeom prst="rect">
            <a:avLst/>
          </a:prstGeom>
          <a:solidFill>
            <a:schemeClr val="accent2"/>
          </a:solidFill>
          <a:ln>
            <a:noFill/>
          </a:ln>
        </p:spPr>
        <p:txBody>
          <a:bodyPr wrap="square" rtlCol="0" anchor="ctr">
            <a:spAutoFit/>
          </a:bodyPr>
          <a:lstStyle/>
          <a:p>
            <a:pPr marL="0" indent="0" algn="ctr">
              <a:buClr>
                <a:schemeClr val="accent1"/>
              </a:buClr>
              <a:buFont typeface="Arial" panose="020B0604020202020204" pitchFamily="34" charset="0"/>
              <a:buNone/>
            </a:pPr>
            <a:r>
              <a:rPr lang="en-US" sz="2400" b="1">
                <a:solidFill>
                  <a:schemeClr val="bg1"/>
                </a:solidFill>
              </a:rPr>
              <a:t>MA Material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32577" y="5372145"/>
            <a:ext cx="1828800" cy="461665"/>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Special Instructions</a:t>
            </a:r>
            <a:br>
              <a:rPr lang="en-US" sz="1200" b="1">
                <a:solidFill>
                  <a:schemeClr val="bg1"/>
                </a:solidFill>
              </a:rPr>
            </a:br>
            <a:r>
              <a:rPr lang="en-US" sz="1200" b="1">
                <a:solidFill>
                  <a:schemeClr val="bg1"/>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8451353"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Website</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32577" y="3979411"/>
            <a:ext cx="1828800"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6020800" y="3979411"/>
            <a:ext cx="3330464"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Based On Asset: PromoMats/MedComms #</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32577" y="3585295"/>
            <a:ext cx="1828800"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Owner</a:t>
            </a:r>
          </a:p>
        </p:txBody>
      </p:sp>
      <p:sp>
        <p:nvSpPr>
          <p:cNvPr id="75" name="TextBox 74">
            <a:extLst>
              <a:ext uri="{FF2B5EF4-FFF2-40B4-BE49-F238E27FC236}">
                <a16:creationId xmlns:a16="http://schemas.microsoft.com/office/drawing/2014/main" id="{18F3D524-8618-4B93-A131-5DAC4985A561}"/>
              </a:ext>
            </a:extLst>
          </p:cNvPr>
          <p:cNvSpPr txBox="1"/>
          <p:nvPr userDrawn="1"/>
        </p:nvSpPr>
        <p:spPr>
          <a:xfrm>
            <a:off x="1132577" y="4575502"/>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Veeva CRM</a:t>
            </a:r>
          </a:p>
        </p:txBody>
      </p:sp>
      <p:sp>
        <p:nvSpPr>
          <p:cNvPr id="76" name="TextBox 75">
            <a:extLst>
              <a:ext uri="{FF2B5EF4-FFF2-40B4-BE49-F238E27FC236}">
                <a16:creationId xmlns:a16="http://schemas.microsoft.com/office/drawing/2014/main" id="{29BCA70B-07F3-4184-B119-07E8A73B0D29}"/>
              </a:ext>
            </a:extLst>
          </p:cNvPr>
          <p:cNvSpPr txBox="1"/>
          <p:nvPr userDrawn="1"/>
        </p:nvSpPr>
        <p:spPr>
          <a:xfrm>
            <a:off x="3961877" y="457550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Restricted Use</a:t>
            </a:r>
          </a:p>
        </p:txBody>
      </p:sp>
      <p:sp>
        <p:nvSpPr>
          <p:cNvPr id="77" name="TextBox 76">
            <a:extLst>
              <a:ext uri="{FF2B5EF4-FFF2-40B4-BE49-F238E27FC236}">
                <a16:creationId xmlns:a16="http://schemas.microsoft.com/office/drawing/2014/main" id="{ABC6F0CE-3EF3-4748-8537-A266C0CD9329}"/>
              </a:ext>
            </a:extLst>
          </p:cNvPr>
          <p:cNvSpPr txBox="1"/>
          <p:nvPr userDrawn="1"/>
        </p:nvSpPr>
        <p:spPr>
          <a:xfrm>
            <a:off x="3961877" y="497416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If Yes, Fair Market Value</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32577" y="1810962"/>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Brand or TA Name</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6020800" y="3585295"/>
            <a:ext cx="3330464"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Document #</a:t>
            </a:r>
          </a:p>
        </p:txBody>
      </p:sp>
      <p:graphicFrame>
        <p:nvGraphicFramePr>
          <p:cNvPr id="59" name="Table 58">
            <a:extLst>
              <a:ext uri="{FF2B5EF4-FFF2-40B4-BE49-F238E27FC236}">
                <a16:creationId xmlns:a16="http://schemas.microsoft.com/office/drawing/2014/main" id="{26419F55-E696-4649-B99D-36B08665CB7C}"/>
              </a:ext>
            </a:extLst>
          </p:cNvPr>
          <p:cNvGraphicFramePr>
            <a:graphicFrameLocks noGrp="1"/>
          </p:cNvGraphicFramePr>
          <p:nvPr userDrawn="1"/>
        </p:nvGraphicFramePr>
        <p:xfrm>
          <a:off x="1131937" y="4566547"/>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350502" y="3656902"/>
            <a:ext cx="1728788" cy="238125"/>
          </a:xfrm>
        </p:spPr>
        <p:txBody>
          <a:bodyPr>
            <a:noAutofit/>
          </a:bodyPr>
          <a:lstStyle>
            <a:lvl1pPr marL="0" inden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ML-XXXX-US-XXXX</a:t>
            </a:r>
          </a:p>
        </p:txBody>
      </p:sp>
    </p:spTree>
    <p:extLst>
      <p:ext uri="{BB962C8B-B14F-4D97-AF65-F5344CB8AC3E}">
        <p14:creationId xmlns:p14="http://schemas.microsoft.com/office/powerpoint/2010/main" val="322842258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Do Not Use-&g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956BE7-CD1E-4053-9515-31D954D7F822}"/>
              </a:ext>
            </a:extLst>
          </p:cNvPr>
          <p:cNvSpPr>
            <a:spLocks noGrp="1"/>
          </p:cNvSpPr>
          <p:nvPr>
            <p:ph type="dt" sz="half" idx="10"/>
          </p:nvPr>
        </p:nvSpPr>
        <p:spPr/>
        <p:txBody>
          <a:bodyPr/>
          <a:lstStyle/>
          <a:p>
            <a:fld id="{CD760F18-88F3-4EF5-B415-6A2DEC6930B5}" type="datetime1">
              <a:rPr lang="en-US" smtClean="0"/>
              <a:t>9/25/2021</a:t>
            </a:fld>
            <a:endParaRPr lang="en-US"/>
          </a:p>
        </p:txBody>
      </p:sp>
      <p:sp>
        <p:nvSpPr>
          <p:cNvPr id="4" name="Footer Placeholder 3">
            <a:extLst>
              <a:ext uri="{FF2B5EF4-FFF2-40B4-BE49-F238E27FC236}">
                <a16:creationId xmlns:a16="http://schemas.microsoft.com/office/drawing/2014/main" id="{0C667D6A-BD1D-455C-A68F-2B5E1FF8E70F}"/>
              </a:ext>
            </a:extLst>
          </p:cNvPr>
          <p:cNvSpPr>
            <a:spLocks noGrp="1"/>
          </p:cNvSpPr>
          <p:nvPr>
            <p:ph type="ftr" sz="quarter" idx="11"/>
          </p:nvPr>
        </p:nvSpPr>
        <p:spPr/>
        <p:txBody>
          <a:bodyPr/>
          <a:lstStyle/>
          <a:p>
            <a:endParaRPr lang="en-US"/>
          </a:p>
        </p:txBody>
      </p:sp>
      <p:sp>
        <p:nvSpPr>
          <p:cNvPr id="6" name="TextBox 5">
            <a:extLst>
              <a:ext uri="{FF2B5EF4-FFF2-40B4-BE49-F238E27FC236}">
                <a16:creationId xmlns:a16="http://schemas.microsoft.com/office/drawing/2014/main" id="{E6BF02FB-EFBA-4E7D-9306-E2A3E6AEDB9F}"/>
              </a:ext>
            </a:extLst>
          </p:cNvPr>
          <p:cNvSpPr txBox="1"/>
          <p:nvPr userDrawn="1"/>
        </p:nvSpPr>
        <p:spPr>
          <a:xfrm>
            <a:off x="1842205" y="1928916"/>
            <a:ext cx="2892138" cy="1323439"/>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a:solidFill>
                  <a:schemeClr val="bg1"/>
                </a:solidFill>
              </a:rPr>
              <a:t>Use These </a:t>
            </a:r>
            <a:br>
              <a:rPr lang="en-US" sz="4000" b="1">
                <a:solidFill>
                  <a:schemeClr val="bg1"/>
                </a:solidFill>
              </a:rPr>
            </a:br>
            <a:r>
              <a:rPr lang="en-US" sz="4000" b="1">
                <a:solidFill>
                  <a:schemeClr val="bg1"/>
                </a:solidFill>
              </a:rPr>
              <a:t>Layouts</a:t>
            </a:r>
          </a:p>
        </p:txBody>
      </p:sp>
      <p:sp>
        <p:nvSpPr>
          <p:cNvPr id="7" name="TextBox 6">
            <a:extLst>
              <a:ext uri="{FF2B5EF4-FFF2-40B4-BE49-F238E27FC236}">
                <a16:creationId xmlns:a16="http://schemas.microsoft.com/office/drawing/2014/main" id="{83043284-78F9-4E81-A97D-42F957CD6C75}"/>
              </a:ext>
            </a:extLst>
          </p:cNvPr>
          <p:cNvSpPr txBox="1"/>
          <p:nvPr userDrawn="1"/>
        </p:nvSpPr>
        <p:spPr>
          <a:xfrm>
            <a:off x="7640331" y="1313363"/>
            <a:ext cx="2892138" cy="1938992"/>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a:solidFill>
                  <a:schemeClr val="bg1"/>
                </a:solidFill>
              </a:rPr>
              <a:t>DO NOT</a:t>
            </a:r>
          </a:p>
          <a:p>
            <a:pPr marL="0" indent="0" algn="ctr">
              <a:buClr>
                <a:schemeClr val="accent1"/>
              </a:buClr>
              <a:buFont typeface="Arial" panose="020B0604020202020204" pitchFamily="34" charset="0"/>
              <a:buNone/>
            </a:pPr>
            <a:r>
              <a:rPr lang="en-US" sz="4000" b="1">
                <a:solidFill>
                  <a:schemeClr val="bg1"/>
                </a:solidFill>
              </a:rPr>
              <a:t>Use These </a:t>
            </a:r>
            <a:br>
              <a:rPr lang="en-US" sz="4000" b="1">
                <a:solidFill>
                  <a:schemeClr val="bg1"/>
                </a:solidFill>
              </a:rPr>
            </a:br>
            <a:r>
              <a:rPr lang="en-US" sz="4000" b="1">
                <a:solidFill>
                  <a:schemeClr val="bg1"/>
                </a:solidFill>
              </a:rPr>
              <a:t>Layouts</a:t>
            </a:r>
          </a:p>
        </p:txBody>
      </p:sp>
      <p:sp>
        <p:nvSpPr>
          <p:cNvPr id="8" name="Arrow: Right 7">
            <a:extLst>
              <a:ext uri="{FF2B5EF4-FFF2-40B4-BE49-F238E27FC236}">
                <a16:creationId xmlns:a16="http://schemas.microsoft.com/office/drawing/2014/main" id="{7A78AFAA-7418-4F48-AE4E-B278A265CE75}"/>
              </a:ext>
            </a:extLst>
          </p:cNvPr>
          <p:cNvSpPr/>
          <p:nvPr userDrawn="1"/>
        </p:nvSpPr>
        <p:spPr>
          <a:xfrm>
            <a:off x="6961909" y="3464645"/>
            <a:ext cx="4301837"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04CDD4A-5E0D-4DF4-B3F7-19367E77F2F4}"/>
              </a:ext>
            </a:extLst>
          </p:cNvPr>
          <p:cNvSpPr/>
          <p:nvPr userDrawn="1"/>
        </p:nvSpPr>
        <p:spPr>
          <a:xfrm flipH="1">
            <a:off x="987137" y="3464645"/>
            <a:ext cx="4301837"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62557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35713D-D566-4186-9787-C5E97CA19282}" type="datetime1">
              <a:rPr lang="en-US" smtClean="0">
                <a:solidFill>
                  <a:srgbClr val="000000"/>
                </a:solidFill>
              </a:rPr>
              <a:pPr/>
              <a:t>9/25/2021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3929635900"/>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9B03F247-4297-4973-90A3-0193475AC741}"/>
              </a:ext>
            </a:extLst>
          </p:cNvPr>
          <p:cNvSpPr>
            <a:spLocks noGrp="1"/>
          </p:cNvSpPr>
          <p:nvPr>
            <p:ph type="dt" sz="half" idx="10"/>
          </p:nvPr>
        </p:nvSpPr>
        <p:spPr/>
        <p:txBody>
          <a:bodyPr/>
          <a:lstStyle/>
          <a:p>
            <a:endParaRPr lang="en-GB"/>
          </a:p>
        </p:txBody>
      </p:sp>
      <p:sp>
        <p:nvSpPr>
          <p:cNvPr id="10" name="Footer Placeholder 9">
            <a:extLst>
              <a:ext uri="{FF2B5EF4-FFF2-40B4-BE49-F238E27FC236}">
                <a16:creationId xmlns:a16="http://schemas.microsoft.com/office/drawing/2014/main" id="{18846DE8-F473-4C78-BFFE-EC76CD666EA0}"/>
              </a:ext>
            </a:extLst>
          </p:cNvPr>
          <p:cNvSpPr>
            <a:spLocks noGrp="1"/>
          </p:cNvSpPr>
          <p:nvPr>
            <p:ph type="ftr" sz="quarter" idx="11"/>
          </p:nvPr>
        </p:nvSpPr>
        <p:spPr/>
        <p:txBody>
          <a:bodyPr/>
          <a:lstStyle/>
          <a:p>
            <a:pPr>
              <a:lnSpc>
                <a:spcPct val="90000"/>
              </a:lnSpc>
              <a:spcBef>
                <a:spcPts val="300"/>
              </a:spcBef>
              <a:spcAft>
                <a:spcPts val="600"/>
              </a:spcAft>
              <a:buFont typeface="Arial" panose="020B0604020202020204" pitchFamily="34" charset="0"/>
              <a:buNone/>
            </a:pPr>
            <a:endParaRPr lang="en-GB"/>
          </a:p>
        </p:txBody>
      </p:sp>
      <p:sp>
        <p:nvSpPr>
          <p:cNvPr id="11" name="Slide Number Placeholder 10">
            <a:extLst>
              <a:ext uri="{FF2B5EF4-FFF2-40B4-BE49-F238E27FC236}">
                <a16:creationId xmlns:a16="http://schemas.microsoft.com/office/drawing/2014/main" id="{E358DA9E-BDF5-4DC7-B478-434301DA6253}"/>
              </a:ext>
            </a:extLst>
          </p:cNvPr>
          <p:cNvSpPr>
            <a:spLocks noGrp="1"/>
          </p:cNvSpPr>
          <p:nvPr>
            <p:ph type="sldNum" sz="quarter" idx="12"/>
          </p:nvPr>
        </p:nvSpPr>
        <p:spPr/>
        <p:txBody>
          <a:bodyPr/>
          <a:lstStyle/>
          <a:p>
            <a:fld id="{F8E47D07-9D1E-4FE9-B31A-2F5863681021}" type="slidenum">
              <a:rPr lang="en-GB" smtClean="0"/>
              <a:pPr/>
              <a:t>‹N°›</a:t>
            </a:fld>
            <a:endParaRPr lang="en-GB"/>
          </a:p>
        </p:txBody>
      </p:sp>
    </p:spTree>
    <p:custDataLst>
      <p:tags r:id="rId1"/>
    </p:custDataLst>
    <p:extLst>
      <p:ext uri="{BB962C8B-B14F-4D97-AF65-F5344CB8AC3E}">
        <p14:creationId xmlns:p14="http://schemas.microsoft.com/office/powerpoint/2010/main" val="24713444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Divider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3500" y="156117"/>
            <a:ext cx="11808000" cy="6455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a:xfrm>
            <a:off x="457200" y="1270365"/>
            <a:ext cx="11277600" cy="535531"/>
          </a:xfrm>
        </p:spPr>
        <p:txBody>
          <a:bodyPr anchor="t">
            <a:spAutoFit/>
          </a:bodyPr>
          <a:lstStyle>
            <a:lvl1pPr>
              <a:defRPr sz="3200">
                <a:solidFill>
                  <a:schemeClr val="bg1"/>
                </a:solidFill>
              </a:defRPr>
            </a:lvl1pPr>
          </a:lstStyle>
          <a:p>
            <a:r>
              <a:rPr lang="en-US"/>
              <a:t>Click to add divider title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Text Placeholder 6">
            <a:extLst>
              <a:ext uri="{FF2B5EF4-FFF2-40B4-BE49-F238E27FC236}">
                <a16:creationId xmlns:a16="http://schemas.microsoft.com/office/drawing/2014/main" id="{C290D6F0-A744-4762-BA4F-BBADC0F28504}"/>
              </a:ext>
            </a:extLst>
          </p:cNvPr>
          <p:cNvSpPr>
            <a:spLocks noGrp="1"/>
          </p:cNvSpPr>
          <p:nvPr>
            <p:ph type="body" sz="quarter" idx="13" hasCustomPrompt="1"/>
          </p:nvPr>
        </p:nvSpPr>
        <p:spPr>
          <a:xfrm>
            <a:off x="457200" y="5590502"/>
            <a:ext cx="9855200" cy="1005840"/>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a:t>Reference(s)</a:t>
            </a:r>
          </a:p>
        </p:txBody>
      </p:sp>
    </p:spTree>
    <p:extLst>
      <p:ext uri="{BB962C8B-B14F-4D97-AF65-F5344CB8AC3E}">
        <p14:creationId xmlns:p14="http://schemas.microsoft.com/office/powerpoint/2010/main" val="17881986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EF9AFF-506A-9545-8B77-2588443DA603}"/>
              </a:ext>
            </a:extLst>
          </p:cNvPr>
          <p:cNvSpPr>
            <a:spLocks noGrp="1"/>
          </p:cNvSpPr>
          <p:nvPr>
            <p:ph sz="quarter" idx="14" hasCustomPrompt="1"/>
          </p:nvPr>
        </p:nvSpPr>
        <p:spPr>
          <a:xfrm>
            <a:off x="215900" y="1254897"/>
            <a:ext cx="11758900" cy="4744251"/>
          </a:xfrm>
          <a:prstGeom prst="rect">
            <a:avLst/>
          </a:prstGeom>
        </p:spPr>
        <p:txBody>
          <a:bodyPr/>
          <a:lstStyle>
            <a:lvl1pPr>
              <a:spcAft>
                <a:spcPts val="600"/>
              </a:spcAft>
              <a:defRPr sz="2000"/>
            </a:lvl1pPr>
            <a:lvl2pPr>
              <a:spcBef>
                <a:spcPts val="0"/>
              </a:spcBef>
              <a:spcAft>
                <a:spcPts val="600"/>
              </a:spcAft>
              <a:defRPr/>
            </a:lvl2pPr>
            <a:lvl3pPr marL="540000">
              <a:spcAft>
                <a:spcPts val="600"/>
              </a:spcAft>
              <a:defRPr/>
            </a:lvl3pPr>
            <a:lvl4pPr marL="720000">
              <a:spcAft>
                <a:spcPts val="600"/>
              </a:spcAft>
              <a:defRPr sz="1400"/>
            </a:lvl4pPr>
          </a:lstStyle>
          <a:p>
            <a:pPr lvl="0"/>
            <a:r>
              <a:rPr lang="en-US"/>
              <a:t>First level</a:t>
            </a:r>
          </a:p>
          <a:p>
            <a:pPr lvl="1"/>
            <a:r>
              <a:rPr lang="en-US"/>
              <a:t>Second level</a:t>
            </a:r>
          </a:p>
          <a:p>
            <a:pPr lvl="2"/>
            <a:r>
              <a:rPr lang="en-US"/>
              <a:t>Third level</a:t>
            </a:r>
          </a:p>
          <a:p>
            <a:pPr lvl="3"/>
            <a:r>
              <a:rPr lang="en-US"/>
              <a:t>Fourth level</a:t>
            </a:r>
          </a:p>
        </p:txBody>
      </p:sp>
      <p:sp>
        <p:nvSpPr>
          <p:cNvPr id="15" name="Text Placeholder 14">
            <a:extLst>
              <a:ext uri="{FF2B5EF4-FFF2-40B4-BE49-F238E27FC236}">
                <a16:creationId xmlns:a16="http://schemas.microsoft.com/office/drawing/2014/main" id="{46601334-13B9-604C-8F8F-DE0CB384326C}"/>
              </a:ext>
            </a:extLst>
          </p:cNvPr>
          <p:cNvSpPr>
            <a:spLocks noGrp="1"/>
          </p:cNvSpPr>
          <p:nvPr>
            <p:ph type="body" sz="quarter" idx="10" hasCustomPrompt="1"/>
          </p:nvPr>
        </p:nvSpPr>
        <p:spPr>
          <a:xfrm>
            <a:off x="216000" y="299726"/>
            <a:ext cx="11758800" cy="886278"/>
          </a:xfrm>
          <a:prstGeom prst="rect">
            <a:avLst/>
          </a:prstGeom>
        </p:spPr>
        <p:txBody>
          <a:bodyPr anchor="t"/>
          <a:lstStyle>
            <a:lvl1pPr marL="0" indent="0" algn="l">
              <a:lnSpc>
                <a:spcPct val="90000"/>
              </a:lnSpc>
              <a:buNone/>
              <a:defRPr sz="28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Edit title</a:t>
            </a:r>
          </a:p>
        </p:txBody>
      </p:sp>
      <p:sp>
        <p:nvSpPr>
          <p:cNvPr id="7" name="Text Placeholder 6">
            <a:extLst>
              <a:ext uri="{FF2B5EF4-FFF2-40B4-BE49-F238E27FC236}">
                <a16:creationId xmlns:a16="http://schemas.microsoft.com/office/drawing/2014/main" id="{C75D3393-789F-3C40-9916-CA3F93A1AD64}"/>
              </a:ext>
            </a:extLst>
          </p:cNvPr>
          <p:cNvSpPr>
            <a:spLocks noGrp="1"/>
          </p:cNvSpPr>
          <p:nvPr>
            <p:ph type="body" sz="quarter" idx="12" hasCustomPrompt="1"/>
          </p:nvPr>
        </p:nvSpPr>
        <p:spPr>
          <a:xfrm>
            <a:off x="216001" y="6068041"/>
            <a:ext cx="9996636" cy="713375"/>
          </a:xfrm>
          <a:prstGeom prst="rect">
            <a:avLst/>
          </a:prstGeom>
        </p:spPr>
        <p:txBody>
          <a:bodyPr lIns="0" tIns="0" rIns="0" bIns="0" anchor="b"/>
          <a:lstStyle>
            <a:lvl1pPr marL="0" indent="0">
              <a:lnSpc>
                <a:spcPct val="90000"/>
              </a:lnSpc>
              <a:buNone/>
              <a:defRPr sz="900">
                <a:solidFill>
                  <a:schemeClr val="tx1"/>
                </a:solidFill>
              </a:defRPr>
            </a:lvl1pPr>
          </a:lstStyle>
          <a:p>
            <a:pPr lvl="0"/>
            <a:r>
              <a:rPr lang="en-GB" noProof="0"/>
              <a:t>Footnote </a:t>
            </a:r>
          </a:p>
        </p:txBody>
      </p:sp>
      <p:sp>
        <p:nvSpPr>
          <p:cNvPr id="9" name="Rectangle 8">
            <a:extLst>
              <a:ext uri="{FF2B5EF4-FFF2-40B4-BE49-F238E27FC236}">
                <a16:creationId xmlns:a16="http://schemas.microsoft.com/office/drawing/2014/main" id="{F5F3C38A-9C77-E447-A4E5-AAECA079922F}"/>
              </a:ext>
            </a:extLst>
          </p:cNvPr>
          <p:cNvSpPr/>
          <p:nvPr userDrawn="1"/>
        </p:nvSpPr>
        <p:spPr bwMode="auto">
          <a:xfrm>
            <a:off x="12041435" y="1394178"/>
            <a:ext cx="150566" cy="54638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err="1">
              <a:ln>
                <a:noFill/>
              </a:ln>
              <a:solidFill>
                <a:schemeClr val="bg1"/>
              </a:solidFill>
              <a:effectLst/>
              <a:latin typeface="Arial" charset="0"/>
            </a:endParaRPr>
          </a:p>
        </p:txBody>
      </p:sp>
      <p:sp>
        <p:nvSpPr>
          <p:cNvPr id="10" name="Rectangle 9">
            <a:extLst>
              <a:ext uri="{FF2B5EF4-FFF2-40B4-BE49-F238E27FC236}">
                <a16:creationId xmlns:a16="http://schemas.microsoft.com/office/drawing/2014/main" id="{122CDE6B-6624-A444-9278-47CAAFC6D56C}"/>
              </a:ext>
            </a:extLst>
          </p:cNvPr>
          <p:cNvSpPr/>
          <p:nvPr userDrawn="1"/>
        </p:nvSpPr>
        <p:spPr bwMode="auto">
          <a:xfrm>
            <a:off x="12041435" y="0"/>
            <a:ext cx="150566" cy="1394178"/>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err="1">
              <a:ln>
                <a:noFill/>
              </a:ln>
              <a:solidFill>
                <a:schemeClr val="bg1"/>
              </a:solidFill>
              <a:effectLst/>
              <a:latin typeface="Arial" charset="0"/>
            </a:endParaRPr>
          </a:p>
        </p:txBody>
      </p:sp>
      <p:pic>
        <p:nvPicPr>
          <p:cNvPr id="13" name="Picture 12">
            <a:extLst>
              <a:ext uri="{FF2B5EF4-FFF2-40B4-BE49-F238E27FC236}">
                <a16:creationId xmlns:a16="http://schemas.microsoft.com/office/drawing/2014/main" id="{E0DA9469-0D66-F241-A339-7406AE719ACB}"/>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b="13167"/>
          <a:stretch/>
        </p:blipFill>
        <p:spPr>
          <a:xfrm>
            <a:off x="10292796" y="6177609"/>
            <a:ext cx="1703483" cy="448237"/>
          </a:xfrm>
          <a:prstGeom prst="rect">
            <a:avLst/>
          </a:prstGeom>
        </p:spPr>
      </p:pic>
    </p:spTree>
    <p:extLst>
      <p:ext uri="{BB962C8B-B14F-4D97-AF65-F5344CB8AC3E}">
        <p14:creationId xmlns:p14="http://schemas.microsoft.com/office/powerpoint/2010/main" val="3513552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userDrawn="1"/>
        </p:nvSpPr>
        <p:spPr>
          <a:xfrm>
            <a:off x="192000" y="3566963"/>
            <a:ext cx="11795760" cy="314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10"/>
          </p:nvPr>
        </p:nvSpPr>
        <p:spPr/>
        <p:txBody>
          <a:bodyPr/>
          <a:lstStyle/>
          <a:p>
            <a:fld id="{F5AB0D45-D70F-4565-90F4-8B70029F68B1}"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9" name="TextBox 8"/>
          <p:cNvSpPr txBox="1"/>
          <p:nvPr userDrawn="1"/>
        </p:nvSpPr>
        <p:spPr>
          <a:xfrm>
            <a:off x="10122716" y="6458243"/>
            <a:ext cx="1878784" cy="246888"/>
          </a:xfrm>
          <a:prstGeom prst="rect">
            <a:avLst/>
          </a:prstGeom>
          <a:noFill/>
        </p:spPr>
        <p:txBody>
          <a:bodyPr wrap="square" rtlCol="0">
            <a:spAutoFit/>
          </a:bodyPr>
          <a:lstStyle/>
          <a:p>
            <a:pPr algn="r"/>
            <a:r>
              <a:rPr lang="en-US" sz="1000">
                <a:solidFill>
                  <a:srgbClr val="FFFFFF"/>
                </a:solidFill>
                <a:cs typeface="Arial" pitchFamily="34" charset="0"/>
              </a:rPr>
              <a:t>© AstraZeneca 2021</a:t>
            </a:r>
          </a:p>
        </p:txBody>
      </p:sp>
      <p:sp>
        <p:nvSpPr>
          <p:cNvPr id="3" name="Subtitle 2"/>
          <p:cNvSpPr>
            <a:spLocks noGrp="1"/>
          </p:cNvSpPr>
          <p:nvPr>
            <p:ph type="subTitle" idx="1"/>
          </p:nvPr>
        </p:nvSpPr>
        <p:spPr>
          <a:xfrm>
            <a:off x="457199" y="3902255"/>
            <a:ext cx="11277601"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p:cNvSpPr>
            <a:spLocks noGrp="1"/>
          </p:cNvSpPr>
          <p:nvPr>
            <p:ph type="body" sz="quarter" idx="12" hasCustomPrompt="1"/>
          </p:nvPr>
        </p:nvSpPr>
        <p:spPr>
          <a:xfrm>
            <a:off x="457200" y="5836500"/>
            <a:ext cx="10021888" cy="885825"/>
          </a:xfrm>
        </p:spPr>
        <p:txBody>
          <a:bodyPr anchor="b">
            <a:normAutofit/>
          </a:bodyPr>
          <a:lstStyle>
            <a:lvl1pPr marL="0" indent="0">
              <a:spcBef>
                <a:spcPts val="300"/>
              </a:spcBef>
              <a:buNone/>
              <a:defRPr sz="10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
        <p:nvSpPr>
          <p:cNvPr id="2" name="Title 1"/>
          <p:cNvSpPr>
            <a:spLocks noGrp="1"/>
          </p:cNvSpPr>
          <p:nvPr>
            <p:ph type="ctrTitle"/>
          </p:nvPr>
        </p:nvSpPr>
        <p:spPr>
          <a:xfrm>
            <a:off x="457200" y="1299370"/>
            <a:ext cx="11277600" cy="2129630"/>
          </a:xfrm>
        </p:spPr>
        <p:txBody>
          <a:bodyPr anchor="t" anchorCtr="0">
            <a:normAutofit/>
          </a:bodyPr>
          <a:lstStyle>
            <a:lvl1pPr algn="l">
              <a:defRPr sz="4400">
                <a:solidFill>
                  <a:schemeClr val="tx2"/>
                </a:solidFill>
              </a:defRPr>
            </a:lvl1pPr>
          </a:lstStyle>
          <a:p>
            <a:r>
              <a:rPr lang="en-US"/>
              <a:t>Click to edit Master title style</a:t>
            </a:r>
          </a:p>
        </p:txBody>
      </p:sp>
      <p:pic>
        <p:nvPicPr>
          <p:cNvPr id="16" name="Picture 15">
            <a:hlinkClick r:id="" action="ppaction://noaction"/>
            <a:extLst>
              <a:ext uri="{FF2B5EF4-FFF2-40B4-BE49-F238E27FC236}">
                <a16:creationId xmlns:a16="http://schemas.microsoft.com/office/drawing/2014/main" id="{F7275879-818A-4413-9B9E-9312C8A2BE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620" y="5729425"/>
            <a:ext cx="567956" cy="653802"/>
          </a:xfrm>
          <a:prstGeom prst="rect">
            <a:avLst/>
          </a:prstGeom>
        </p:spPr>
      </p:pic>
      <p:sp>
        <p:nvSpPr>
          <p:cNvPr id="17" name="Rectangle 16">
            <a:extLst>
              <a:ext uri="{FF2B5EF4-FFF2-40B4-BE49-F238E27FC236}">
                <a16:creationId xmlns:a16="http://schemas.microsoft.com/office/drawing/2014/main" id="{FDEA1B75-62AE-479F-A417-ACF060C05D1E}"/>
              </a:ext>
            </a:extLst>
          </p:cNvPr>
          <p:cNvSpPr/>
          <p:nvPr userDrawn="1"/>
        </p:nvSpPr>
        <p:spPr>
          <a:xfrm>
            <a:off x="192000" y="3566963"/>
            <a:ext cx="1179576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2204872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userDrawn="1"/>
        </p:nvSpPr>
        <p:spPr>
          <a:xfrm>
            <a:off x="10122716" y="6453514"/>
            <a:ext cx="1878784" cy="246888"/>
          </a:xfrm>
          <a:prstGeom prst="rect">
            <a:avLst/>
          </a:prstGeom>
          <a:noFill/>
        </p:spPr>
        <p:txBody>
          <a:bodyPr wrap="square" rtlCol="0">
            <a:spAutoFit/>
          </a:bodyPr>
          <a:lstStyle/>
          <a:p>
            <a:pPr algn="r"/>
            <a:r>
              <a:rPr lang="en-US" sz="1000">
                <a:solidFill>
                  <a:srgbClr val="FFFFFF"/>
                </a:solidFill>
                <a:cs typeface="Arial" pitchFamily="34" charset="0"/>
              </a:rPr>
              <a:t>© AstraZeneca 2021</a:t>
            </a:r>
          </a:p>
        </p:txBody>
      </p:sp>
      <p:sp>
        <p:nvSpPr>
          <p:cNvPr id="2" name="Title 1"/>
          <p:cNvSpPr>
            <a:spLocks noGrp="1"/>
          </p:cNvSpPr>
          <p:nvPr>
            <p:ph type="title"/>
          </p:nvPr>
        </p:nvSpPr>
        <p:spPr>
          <a:xfrm>
            <a:off x="476250" y="1295176"/>
            <a:ext cx="11258550" cy="914400"/>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76250" y="3435620"/>
            <a:ext cx="11258550" cy="1554480"/>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87EDD-928B-42CB-AB33-238AA66A31C6}"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11" name="Text Placeholder 10"/>
          <p:cNvSpPr>
            <a:spLocks noGrp="1"/>
          </p:cNvSpPr>
          <p:nvPr>
            <p:ph type="body" sz="quarter" idx="12" hasCustomPrompt="1"/>
          </p:nvPr>
        </p:nvSpPr>
        <p:spPr>
          <a:xfrm>
            <a:off x="457200" y="5829300"/>
            <a:ext cx="10058400" cy="885825"/>
          </a:xfrm>
        </p:spPr>
        <p:txBody>
          <a:bodyPr anchor="b" anchorCtr="0">
            <a:normAutofit/>
          </a:bodyPr>
          <a:lstStyle>
            <a:lvl1pPr marL="0" indent="0">
              <a:spcBef>
                <a:spcPts val="300"/>
              </a:spcBef>
              <a:buNone/>
              <a:defRPr sz="10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Tree>
    <p:extLst>
      <p:ext uri="{BB962C8B-B14F-4D97-AF65-F5344CB8AC3E}">
        <p14:creationId xmlns:p14="http://schemas.microsoft.com/office/powerpoint/2010/main" val="410347191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AC1F25-382D-4CE5-99D2-D389D07019C3}" type="datetime1">
              <a:rPr lang="en-US" smtClean="0">
                <a:solidFill>
                  <a:srgbClr val="000000"/>
                </a:solidFill>
              </a:rPr>
              <a:pPr/>
              <a:t>9/25/2021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9" name="Text Placeholder 8"/>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lvl1pPr>
            <a:lvl2pPr marL="228600" indent="0">
              <a:spcBef>
                <a:spcPts val="300"/>
              </a:spcBef>
              <a:buNone/>
              <a:defRPr/>
            </a:lvl2pPr>
            <a:lvl3pPr marL="457200" indent="0">
              <a:spcBef>
                <a:spcPts val="300"/>
              </a:spcBef>
              <a:buNone/>
              <a:defRPr/>
            </a:lvl3pPr>
            <a:lvl4pPr marL="685800" indent="0">
              <a:spcBef>
                <a:spcPts val="300"/>
              </a:spcBef>
              <a:buNone/>
              <a:defRPr/>
            </a:lvl4pPr>
            <a:lvl5pPr marL="914400" indent="0">
              <a:spcBef>
                <a:spcPts val="300"/>
              </a:spcBef>
              <a:buNone/>
              <a:defRPr/>
            </a:lvl5pPr>
          </a:lstStyle>
          <a:p>
            <a:pPr lvl="0"/>
            <a:r>
              <a:rPr lang="en-US"/>
              <a:t>Reference(s)</a:t>
            </a:r>
          </a:p>
        </p:txBody>
      </p:sp>
    </p:spTree>
    <p:extLst>
      <p:ext uri="{BB962C8B-B14F-4D97-AF65-F5344CB8AC3E}">
        <p14:creationId xmlns:p14="http://schemas.microsoft.com/office/powerpoint/2010/main" val="211425141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932" y="228601"/>
            <a:ext cx="11257867" cy="800100"/>
          </a:xfrm>
        </p:spPr>
        <p:txBody>
          <a:bodyPr/>
          <a:lstStyle/>
          <a:p>
            <a:r>
              <a:rPr lang="en-US"/>
              <a:t>Click to edit Master title style</a:t>
            </a:r>
          </a:p>
        </p:txBody>
      </p:sp>
      <p:sp>
        <p:nvSpPr>
          <p:cNvPr id="3" name="Text Placeholder 2"/>
          <p:cNvSpPr>
            <a:spLocks noGrp="1"/>
          </p:cNvSpPr>
          <p:nvPr>
            <p:ph type="body" idx="1"/>
          </p:nvPr>
        </p:nvSpPr>
        <p:spPr>
          <a:xfrm>
            <a:off x="476932" y="1274765"/>
            <a:ext cx="5520643"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6932" y="1823406"/>
            <a:ext cx="5520643"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274765"/>
            <a:ext cx="5562599"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823406"/>
            <a:ext cx="5562598"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E13010-457D-497C-BC1F-8982A0CFCC8F}" type="datetime1">
              <a:rPr lang="en-US" smtClean="0">
                <a:solidFill>
                  <a:srgbClr val="000000"/>
                </a:solidFill>
              </a:rPr>
              <a:pPr/>
              <a:t>9/25/2021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11" name="Text Placeholder 10"/>
          <p:cNvSpPr>
            <a:spLocks noGrp="1"/>
          </p:cNvSpPr>
          <p:nvPr>
            <p:ph type="body" sz="quarter" idx="13" hasCustomPrompt="1"/>
          </p:nvPr>
        </p:nvSpPr>
        <p:spPr>
          <a:xfrm>
            <a:off x="476931" y="5852160"/>
            <a:ext cx="10038667"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116173673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84131"/>
            <a:ext cx="11277600" cy="4100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F1DF4-9EBB-415C-A0BA-652D75990D66}"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Text Placeholder 8"/>
          <p:cNvSpPr>
            <a:spLocks noGrp="1"/>
          </p:cNvSpPr>
          <p:nvPr>
            <p:ph type="body" sz="quarter" idx="14" hasCustomPrompt="1"/>
          </p:nvPr>
        </p:nvSpPr>
        <p:spPr>
          <a:xfrm>
            <a:off x="1306288" y="5424412"/>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caption</a:t>
            </a:r>
          </a:p>
        </p:txBody>
      </p:sp>
    </p:spTree>
    <p:extLst>
      <p:ext uri="{BB962C8B-B14F-4D97-AF65-F5344CB8AC3E}">
        <p14:creationId xmlns:p14="http://schemas.microsoft.com/office/powerpoint/2010/main" val="125196204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C0A5CC-DF79-4C1F-BC9C-A9BAE87DA578}" type="datetime1">
              <a:rPr lang="en-US" smtClean="0">
                <a:solidFill>
                  <a:srgbClr val="000000"/>
                </a:solidFill>
              </a:rPr>
              <a:pPr/>
              <a:t>9/25/2021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Text Placeholder 6"/>
          <p:cNvSpPr>
            <a:spLocks noGrp="1"/>
          </p:cNvSpPr>
          <p:nvPr>
            <p:ph type="body" sz="quarter" idx="13" hasCustomPrompt="1"/>
          </p:nvPr>
        </p:nvSpPr>
        <p:spPr>
          <a:xfrm>
            <a:off x="457200" y="5829300"/>
            <a:ext cx="10058400" cy="102870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8" name="Text Placeholder 7"/>
          <p:cNvSpPr>
            <a:spLocks noGrp="1"/>
          </p:cNvSpPr>
          <p:nvPr>
            <p:ph type="body" sz="quarter" idx="14" hasCustomPrompt="1"/>
          </p:nvPr>
        </p:nvSpPr>
        <p:spPr>
          <a:xfrm>
            <a:off x="1299032" y="5428720"/>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600" indent="0" algn="ctr">
              <a:buNone/>
              <a:defRPr b="1">
                <a:solidFill>
                  <a:schemeClr val="bg1"/>
                </a:solidFill>
              </a:defRPr>
            </a:lvl2pPr>
            <a:lvl3pPr marL="457200" indent="0" algn="ctr">
              <a:buNone/>
              <a:defRPr b="1">
                <a:solidFill>
                  <a:schemeClr val="bg1"/>
                </a:solidFill>
              </a:defRPr>
            </a:lvl3pPr>
            <a:lvl4pPr marL="685800" indent="0" algn="ctr">
              <a:buNone/>
              <a:defRPr b="1">
                <a:solidFill>
                  <a:schemeClr val="bg1"/>
                </a:solidFill>
              </a:defRPr>
            </a:lvl4pPr>
            <a:lvl5pPr marL="914400" indent="0" algn="ctr">
              <a:buNone/>
              <a:defRPr b="1">
                <a:solidFill>
                  <a:schemeClr val="bg1"/>
                </a:solidFill>
              </a:defRPr>
            </a:lvl5pPr>
          </a:lstStyle>
          <a:p>
            <a:pPr lvl="0"/>
            <a:r>
              <a:rPr lang="en-US"/>
              <a:t>Click to edit caption</a:t>
            </a:r>
          </a:p>
        </p:txBody>
      </p:sp>
    </p:spTree>
    <p:extLst>
      <p:ext uri="{BB962C8B-B14F-4D97-AF65-F5344CB8AC3E}">
        <p14:creationId xmlns:p14="http://schemas.microsoft.com/office/powerpoint/2010/main" val="376255389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872E488-2216-4C2B-9611-3E8947AEF9DF}" type="datetimeFigureOut">
              <a:rPr lang="fr-FR" smtClean="0"/>
              <a:t>25/09/2021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26E350-08FE-47B5-A1DC-2C0AA50722D9}" type="slidenum">
              <a:rPr lang="fr-FR" smtClean="0"/>
              <a:t>‹N°›</a:t>
            </a:fld>
            <a:endParaRPr lang="fr-FR"/>
          </a:p>
        </p:txBody>
      </p:sp>
    </p:spTree>
    <p:extLst>
      <p:ext uri="{BB962C8B-B14F-4D97-AF65-F5344CB8AC3E}">
        <p14:creationId xmlns:p14="http://schemas.microsoft.com/office/powerpoint/2010/main" val="308003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D7E3D9C-0853-494F-954A-AEC44A66CB01}"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Rectangle 8"/>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457200" y="1028700"/>
            <a:ext cx="112776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72533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Rectangle 7"/>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B50EDE-1F01-4A88-89D9-A077A040CD42}" type="datetime1">
              <a:rPr lang="en-US" smtClean="0">
                <a:solidFill>
                  <a:srgbClr val="000000"/>
                </a:solidFill>
              </a:rPr>
              <a:pPr/>
              <a:t>9/25/2021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11579115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59C31-8071-4657-BA84-2004C5131029}" type="datetime1">
              <a:rPr lang="en-US" smtClean="0">
                <a:solidFill>
                  <a:srgbClr val="000000"/>
                </a:solidFill>
              </a:rPr>
              <a:pPr/>
              <a:t>9/25/2021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6" name="Text Placeholder 5"/>
          <p:cNvSpPr>
            <a:spLocks noGrp="1"/>
          </p:cNvSpPr>
          <p:nvPr>
            <p:ph type="body" sz="quarter" idx="13" hasCustomPrompt="1"/>
          </p:nvPr>
        </p:nvSpPr>
        <p:spPr>
          <a:xfrm>
            <a:off x="486227" y="5852160"/>
            <a:ext cx="10058399"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7" name="Rectangle 6"/>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16369331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E1287E9-EBEB-4648-982B-10337D55F8BE}"/>
              </a:ext>
            </a:extLst>
          </p:cNvPr>
          <p:cNvSpPr>
            <a:spLocks noGrp="1"/>
          </p:cNvSpPr>
          <p:nvPr>
            <p:ph type="dt" sz="half" idx="10"/>
          </p:nvPr>
        </p:nvSpPr>
        <p:spPr/>
        <p:txBody>
          <a:bodyPr/>
          <a:lstStyle/>
          <a:p>
            <a:fld id="{E2EF650A-C38E-40FB-BCF6-2303E9A7CC69}" type="datetime1">
              <a:rPr lang="en-US" smtClean="0">
                <a:solidFill>
                  <a:srgbClr val="000000"/>
                </a:solidFill>
              </a:rPr>
              <a:pPr/>
              <a:t>9/25/2021</a:t>
            </a:fld>
            <a:endParaRPr lang="en-US">
              <a:solidFill>
                <a:srgbClr val="000000"/>
              </a:solidFill>
            </a:endParaRPr>
          </a:p>
        </p:txBody>
      </p:sp>
      <p:sp>
        <p:nvSpPr>
          <p:cNvPr id="4" name="Footer Placeholder 3">
            <a:extLst>
              <a:ext uri="{FF2B5EF4-FFF2-40B4-BE49-F238E27FC236}">
                <a16:creationId xmlns:a16="http://schemas.microsoft.com/office/drawing/2014/main" id="{6D9B78B9-0DDE-46C9-8ACD-9F2A63B7312F}"/>
              </a:ext>
            </a:extLst>
          </p:cNvPr>
          <p:cNvSpPr>
            <a:spLocks noGrp="1"/>
          </p:cNvSpPr>
          <p:nvPr>
            <p:ph type="ftr" sz="quarter" idx="11"/>
          </p:nvPr>
        </p:nvSpPr>
        <p:spPr/>
        <p:txBody>
          <a:bodyPr/>
          <a:lstStyle/>
          <a:p>
            <a:endParaRPr lang="en-US">
              <a:solidFill>
                <a:srgbClr val="000000"/>
              </a:solidFill>
            </a:endParaRPr>
          </a:p>
        </p:txBody>
      </p:sp>
      <p:sp>
        <p:nvSpPr>
          <p:cNvPr id="5" name="Slide Number Placeholder 4">
            <a:extLst>
              <a:ext uri="{FF2B5EF4-FFF2-40B4-BE49-F238E27FC236}">
                <a16:creationId xmlns:a16="http://schemas.microsoft.com/office/drawing/2014/main" id="{1E89C07F-8571-41D4-9A89-601A8B9C53DC}"/>
              </a:ext>
            </a:extLst>
          </p:cNvPr>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Content Placeholder 6">
            <a:extLst>
              <a:ext uri="{FF2B5EF4-FFF2-40B4-BE49-F238E27FC236}">
                <a16:creationId xmlns:a16="http://schemas.microsoft.com/office/drawing/2014/main" id="{065F5103-6F75-4D29-92B7-D96304B0DF91}"/>
              </a:ext>
            </a:extLst>
          </p:cNvPr>
          <p:cNvSpPr>
            <a:spLocks noGrp="1"/>
          </p:cNvSpPr>
          <p:nvPr>
            <p:ph sz="quarter" idx="13"/>
          </p:nvPr>
        </p:nvSpPr>
        <p:spPr>
          <a:xfrm>
            <a:off x="457200" y="1092425"/>
            <a:ext cx="11277600" cy="4736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396077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3041904" y="6383222"/>
            <a:ext cx="6115279" cy="461665"/>
          </a:xfrm>
          <a:prstGeom prst="rect">
            <a:avLst/>
          </a:prstGeom>
          <a:noFill/>
          <a:ln>
            <a:noFill/>
          </a:ln>
        </p:spPr>
        <p:txBody>
          <a:bodyPr wrap="square" rtlCol="0" anchor="ctr">
            <a:spAutoFit/>
          </a:bodyPr>
          <a:lstStyle/>
          <a:p>
            <a:pPr algn="ctr">
              <a:buClr>
                <a:srgbClr val="7F134C"/>
              </a:buClr>
              <a:buFont typeface="Arial" panose="020B0604020202020204" pitchFamily="34" charset="0"/>
              <a:buNone/>
            </a:pPr>
            <a:r>
              <a:rPr lang="en-US" sz="1400" b="1">
                <a:solidFill>
                  <a:srgbClr val="000000"/>
                </a:solidFill>
              </a:rPr>
              <a:t>This Material is for Use by AstraZeneca MA Scientific Personnel Only</a:t>
            </a:r>
          </a:p>
          <a:p>
            <a:pPr algn="ctr">
              <a:buClr>
                <a:srgbClr val="7F134C"/>
              </a:buClr>
              <a:buFont typeface="Arial" panose="020B0604020202020204" pitchFamily="34" charset="0"/>
              <a:buNone/>
            </a:pPr>
            <a:r>
              <a:rPr lang="en-US" sz="1000">
                <a:solidFill>
                  <a:srgbClr val="000000"/>
                </a:solidFill>
              </a:rPr>
              <a:t>Speaker notes are for internal use only and are not to be shown or disseminated outside of AstraZeneca</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nvGraphicFramePr>
        <p:xfrm>
          <a:off x="1128800" y="3577113"/>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nvGraphicFramePr>
        <p:xfrm>
          <a:off x="1128800" y="1039470"/>
          <a:ext cx="9949786" cy="2294106"/>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61963846"/>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solidFill>
                  <a:srgbClr val="000000"/>
                </a:solidFill>
              </a:rPr>
              <a:pPr/>
              <a:t>9/25/2021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a:solidFill>
                  <a:srgbClr val="000000"/>
                </a:solidFill>
                <a:cs typeface="Arial" pitchFamily="34" charset="0"/>
              </a:rPr>
              <a:t>© AstraZeneca 2021</a:t>
            </a: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2972006" y="1102835"/>
            <a:ext cx="8106580" cy="228600"/>
          </a:xfrm>
        </p:spPr>
        <p:txBody>
          <a:bodyPr anchor="ctr">
            <a:normAutofit/>
          </a:bodyPr>
          <a:lstStyle>
            <a:lvl1pPr marL="0" indent="0">
              <a:buFont typeface="Arial" panose="020B0604020202020204" pitchFamily="34" charse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&lt;&lt;MAAZAP&gt; &lt;#######&lt;TA&gt; &lt;Asset Title&gt; 70 character limit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6785855" y="1491653"/>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2972006" y="1491653"/>
            <a:ext cx="1797601"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Reactive or Proactive</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6785855" y="1880471"/>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 (if &lt;1 year)</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2972006" y="2658107"/>
            <a:ext cx="891693"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19" name="Text Placeholder 18">
            <a:extLst>
              <a:ext uri="{FF2B5EF4-FFF2-40B4-BE49-F238E27FC236}">
                <a16:creationId xmlns:a16="http://schemas.microsoft.com/office/drawing/2014/main" id="{A1F28B02-DF8E-4C7E-90E9-0214CD384EA9}"/>
              </a:ext>
            </a:extLst>
          </p:cNvPr>
          <p:cNvSpPr>
            <a:spLocks noGrp="1"/>
          </p:cNvSpPr>
          <p:nvPr>
            <p:ph type="body" sz="quarter" idx="18" hasCustomPrompt="1"/>
          </p:nvPr>
        </p:nvSpPr>
        <p:spPr>
          <a:xfrm>
            <a:off x="3893972" y="2658107"/>
            <a:ext cx="4159180"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 If Yes - Reactive via MI, Reactive via MI </a:t>
            </a:r>
            <a:r>
              <a:rPr lang="en-US" err="1"/>
              <a:t>SciP</a:t>
            </a:r>
            <a:r>
              <a:rPr lang="en-US"/>
              <a:t>, or Proactive</a:t>
            </a:r>
          </a:p>
        </p:txBody>
      </p:sp>
      <p:sp>
        <p:nvSpPr>
          <p:cNvPr id="21" name="Text Placeholder 20">
            <a:extLst>
              <a:ext uri="{FF2B5EF4-FFF2-40B4-BE49-F238E27FC236}">
                <a16:creationId xmlns:a16="http://schemas.microsoft.com/office/drawing/2014/main" id="{277F15F9-6B04-4325-BA35-6D4FC8B30B7D}"/>
              </a:ext>
            </a:extLst>
          </p:cNvPr>
          <p:cNvSpPr>
            <a:spLocks noGrp="1"/>
          </p:cNvSpPr>
          <p:nvPr>
            <p:ph type="body" sz="quarter" idx="19" hasCustomPrompt="1"/>
          </p:nvPr>
        </p:nvSpPr>
        <p:spPr>
          <a:xfrm>
            <a:off x="2972006" y="3046924"/>
            <a:ext cx="393672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MA </a:t>
            </a:r>
            <a:r>
              <a:rPr lang="en-US" err="1"/>
              <a:t>SciP</a:t>
            </a:r>
            <a:r>
              <a:rPr lang="en-US"/>
              <a:t>, MSL, MA MM, or Other MA Role</a:t>
            </a:r>
          </a:p>
        </p:txBody>
      </p:sp>
      <p:sp>
        <p:nvSpPr>
          <p:cNvPr id="27" name="Text Placeholder 26">
            <a:extLst>
              <a:ext uri="{FF2B5EF4-FFF2-40B4-BE49-F238E27FC236}">
                <a16:creationId xmlns:a16="http://schemas.microsoft.com/office/drawing/2014/main" id="{DD881301-6455-4429-AC98-70F1B2B5BC88}"/>
              </a:ext>
            </a:extLst>
          </p:cNvPr>
          <p:cNvSpPr>
            <a:spLocks noGrp="1"/>
          </p:cNvSpPr>
          <p:nvPr>
            <p:ph type="body" sz="quarter" idx="22" hasCustomPrompt="1"/>
          </p:nvPr>
        </p:nvSpPr>
        <p:spPr>
          <a:xfrm>
            <a:off x="6785855" y="2269289"/>
            <a:ext cx="3284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HCP, MM Only, Contracted EE, or Other</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2972006" y="2269289"/>
            <a:ext cx="89169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1" name="Text Placeholder 30">
            <a:extLst>
              <a:ext uri="{FF2B5EF4-FFF2-40B4-BE49-F238E27FC236}">
                <a16:creationId xmlns:a16="http://schemas.microsoft.com/office/drawing/2014/main" id="{1C3ADFAF-903D-45A8-9EC3-263C6B88C9B5}"/>
              </a:ext>
            </a:extLst>
          </p:cNvPr>
          <p:cNvSpPr>
            <a:spLocks noGrp="1"/>
          </p:cNvSpPr>
          <p:nvPr>
            <p:ph type="body" sz="quarter" idx="24" hasCustomPrompt="1"/>
          </p:nvPr>
        </p:nvSpPr>
        <p:spPr>
          <a:xfrm>
            <a:off x="3900043" y="2269289"/>
            <a:ext cx="121231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MM/YY</a:t>
            </a:r>
          </a:p>
        </p:txBody>
      </p:sp>
      <p:sp>
        <p:nvSpPr>
          <p:cNvPr id="33" name="Text Placeholder 32">
            <a:extLst>
              <a:ext uri="{FF2B5EF4-FFF2-40B4-BE49-F238E27FC236}">
                <a16:creationId xmlns:a16="http://schemas.microsoft.com/office/drawing/2014/main" id="{699D1E98-12E4-4111-B43B-8EF5E67629AC}"/>
              </a:ext>
            </a:extLst>
          </p:cNvPr>
          <p:cNvSpPr>
            <a:spLocks noGrp="1"/>
          </p:cNvSpPr>
          <p:nvPr>
            <p:ph type="body" sz="quarter" idx="25" hasCustomPrompt="1"/>
          </p:nvPr>
        </p:nvSpPr>
        <p:spPr>
          <a:xfrm>
            <a:off x="2972006" y="5042742"/>
            <a:ext cx="8916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2972005" y="5379477"/>
            <a:ext cx="8106581" cy="258532"/>
          </a:xfrm>
        </p:spPr>
        <p:txBody>
          <a:bodyPr wrap="square" anchor="ctr">
            <a:sp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972006" y="4043882"/>
            <a:ext cx="3019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351264" y="4050835"/>
            <a:ext cx="172732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972006" y="3657303"/>
            <a:ext cx="3019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Asset Owner Name</a:t>
            </a:r>
          </a:p>
        </p:txBody>
      </p:sp>
      <p:sp>
        <p:nvSpPr>
          <p:cNvPr id="43" name="Text Placeholder 42">
            <a:extLst>
              <a:ext uri="{FF2B5EF4-FFF2-40B4-BE49-F238E27FC236}">
                <a16:creationId xmlns:a16="http://schemas.microsoft.com/office/drawing/2014/main" id="{D6785EC2-7CE7-4B29-BFA7-2A8950DFE928}"/>
              </a:ext>
            </a:extLst>
          </p:cNvPr>
          <p:cNvSpPr>
            <a:spLocks noGrp="1"/>
          </p:cNvSpPr>
          <p:nvPr>
            <p:ph type="body" sz="quarter" idx="30" hasCustomPrompt="1"/>
          </p:nvPr>
        </p:nvSpPr>
        <p:spPr>
          <a:xfrm>
            <a:off x="2972005" y="4646823"/>
            <a:ext cx="899316"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5" name="Text Placeholder 44">
            <a:extLst>
              <a:ext uri="{FF2B5EF4-FFF2-40B4-BE49-F238E27FC236}">
                <a16:creationId xmlns:a16="http://schemas.microsoft.com/office/drawing/2014/main" id="{02111F09-1B27-4A1F-9662-63D673AA517F}"/>
              </a:ext>
            </a:extLst>
          </p:cNvPr>
          <p:cNvSpPr>
            <a:spLocks noGrp="1"/>
          </p:cNvSpPr>
          <p:nvPr>
            <p:ph type="body" sz="quarter" idx="31" hasCustomPrompt="1"/>
          </p:nvPr>
        </p:nvSpPr>
        <p:spPr>
          <a:xfrm>
            <a:off x="5989384" y="4646823"/>
            <a:ext cx="8777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7" name="Text Placeholder 46">
            <a:extLst>
              <a:ext uri="{FF2B5EF4-FFF2-40B4-BE49-F238E27FC236}">
                <a16:creationId xmlns:a16="http://schemas.microsoft.com/office/drawing/2014/main" id="{31A21B67-AE66-4D44-8C58-A71F0B4E972C}"/>
              </a:ext>
            </a:extLst>
          </p:cNvPr>
          <p:cNvSpPr>
            <a:spLocks noGrp="1"/>
          </p:cNvSpPr>
          <p:nvPr>
            <p:ph type="body" sz="quarter" idx="32" hasCustomPrompt="1"/>
          </p:nvPr>
        </p:nvSpPr>
        <p:spPr>
          <a:xfrm>
            <a:off x="5989384" y="5042742"/>
            <a:ext cx="127191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$Value</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2972006" y="1880471"/>
            <a:ext cx="1747099"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Brand or TA Name</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9991673" y="1494084"/>
            <a:ext cx="92313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32577" y="1036716"/>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5348628" y="1423839"/>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32577" y="1423839"/>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5348628" y="1810962"/>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Expiration Date</a:t>
            </a:r>
          </a:p>
        </p:txBody>
      </p:sp>
      <p:sp>
        <p:nvSpPr>
          <p:cNvPr id="56" name="TextBox 55">
            <a:extLst>
              <a:ext uri="{FF2B5EF4-FFF2-40B4-BE49-F238E27FC236}">
                <a16:creationId xmlns:a16="http://schemas.microsoft.com/office/drawing/2014/main" id="{149F3220-7D9B-445A-8058-358753CF9360}"/>
              </a:ext>
            </a:extLst>
          </p:cNvPr>
          <p:cNvSpPr txBox="1"/>
          <p:nvPr userDrawn="1"/>
        </p:nvSpPr>
        <p:spPr>
          <a:xfrm>
            <a:off x="1132577" y="2585208"/>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Distribution</a:t>
            </a:r>
          </a:p>
        </p:txBody>
      </p:sp>
      <p:sp>
        <p:nvSpPr>
          <p:cNvPr id="58" name="TextBox 57">
            <a:extLst>
              <a:ext uri="{FF2B5EF4-FFF2-40B4-BE49-F238E27FC236}">
                <a16:creationId xmlns:a16="http://schemas.microsoft.com/office/drawing/2014/main" id="{447AD0CF-AE31-45DA-96AF-9BF462D0EBD5}"/>
              </a:ext>
            </a:extLst>
          </p:cNvPr>
          <p:cNvSpPr txBox="1"/>
          <p:nvPr userDrawn="1"/>
        </p:nvSpPr>
        <p:spPr>
          <a:xfrm>
            <a:off x="1132577" y="2972330"/>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Approved for Use By</a:t>
            </a:r>
          </a:p>
        </p:txBody>
      </p:sp>
      <p:sp>
        <p:nvSpPr>
          <p:cNvPr id="61" name="TextBox 60">
            <a:extLst>
              <a:ext uri="{FF2B5EF4-FFF2-40B4-BE49-F238E27FC236}">
                <a16:creationId xmlns:a16="http://schemas.microsoft.com/office/drawing/2014/main" id="{EC74B5DD-D8E4-46DE-A3C8-C17D4C0070F8}"/>
              </a:ext>
            </a:extLst>
          </p:cNvPr>
          <p:cNvSpPr txBox="1"/>
          <p:nvPr userDrawn="1"/>
        </p:nvSpPr>
        <p:spPr>
          <a:xfrm>
            <a:off x="5348628" y="2198085"/>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Audience</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1132577" y="2198085"/>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One Time Use</a:t>
            </a:r>
          </a:p>
        </p:txBody>
      </p:sp>
      <p:sp>
        <p:nvSpPr>
          <p:cNvPr id="68" name="TextBox 67">
            <a:extLst>
              <a:ext uri="{FF2B5EF4-FFF2-40B4-BE49-F238E27FC236}">
                <a16:creationId xmlns:a16="http://schemas.microsoft.com/office/drawing/2014/main" id="{CA229345-0EF5-4489-BFD2-ED28EF6A19AF}"/>
              </a:ext>
            </a:extLst>
          </p:cNvPr>
          <p:cNvSpPr txBox="1"/>
          <p:nvPr userDrawn="1"/>
        </p:nvSpPr>
        <p:spPr>
          <a:xfrm>
            <a:off x="1132577" y="4974162"/>
            <a:ext cx="182880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defRPr/>
            </a:pPr>
            <a:r>
              <a:rPr lang="en-US" sz="1200" b="1">
                <a:solidFill>
                  <a:srgbClr val="FFFFFF"/>
                </a:solidFill>
              </a:rPr>
              <a:t>MSL Leave-behind</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0" y="-11782"/>
            <a:ext cx="12191999" cy="731520"/>
          </a:xfrm>
          <a:prstGeom prst="rect">
            <a:avLst/>
          </a:prstGeom>
          <a:solidFill>
            <a:schemeClr val="accent2"/>
          </a:solidFill>
          <a:ln>
            <a:noFill/>
          </a:ln>
        </p:spPr>
        <p:txBody>
          <a:bodyPr wrap="square" rtlCol="0" anchor="ctr">
            <a:spAutoFit/>
          </a:bodyPr>
          <a:lstStyle/>
          <a:p>
            <a:pPr algn="ctr">
              <a:buClr>
                <a:srgbClr val="7F134C"/>
              </a:buClr>
              <a:buFont typeface="Arial" panose="020B0604020202020204" pitchFamily="34" charset="0"/>
              <a:buNone/>
            </a:pPr>
            <a:r>
              <a:rPr lang="en-US" sz="2400" b="1">
                <a:solidFill>
                  <a:srgbClr val="FFFFFF"/>
                </a:solidFill>
              </a:rPr>
              <a:t>MA Material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32577" y="5372145"/>
            <a:ext cx="1828800" cy="461665"/>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Special Instructions</a:t>
            </a:r>
            <a:br>
              <a:rPr lang="en-US" sz="1200" b="1">
                <a:solidFill>
                  <a:srgbClr val="FFFFFF"/>
                </a:solidFill>
              </a:rPr>
            </a:br>
            <a:r>
              <a:rPr lang="en-US" sz="1200" b="1">
                <a:solidFill>
                  <a:srgbClr val="FFFFFF"/>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8451353" y="1423839"/>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Website</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32577" y="3979411"/>
            <a:ext cx="1828800"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6020800" y="3979411"/>
            <a:ext cx="3330464"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Based On Asset: PromoMats/MedComms #</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32577" y="3585295"/>
            <a:ext cx="1828800"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Asset Owner</a:t>
            </a:r>
          </a:p>
        </p:txBody>
      </p:sp>
      <p:sp>
        <p:nvSpPr>
          <p:cNvPr id="75" name="TextBox 74">
            <a:extLst>
              <a:ext uri="{FF2B5EF4-FFF2-40B4-BE49-F238E27FC236}">
                <a16:creationId xmlns:a16="http://schemas.microsoft.com/office/drawing/2014/main" id="{18F3D524-8618-4B93-A131-5DAC4985A561}"/>
              </a:ext>
            </a:extLst>
          </p:cNvPr>
          <p:cNvSpPr txBox="1"/>
          <p:nvPr userDrawn="1"/>
        </p:nvSpPr>
        <p:spPr>
          <a:xfrm>
            <a:off x="1132577" y="4575502"/>
            <a:ext cx="182880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Veeva CRM</a:t>
            </a:r>
          </a:p>
        </p:txBody>
      </p:sp>
      <p:sp>
        <p:nvSpPr>
          <p:cNvPr id="76" name="TextBox 75">
            <a:extLst>
              <a:ext uri="{FF2B5EF4-FFF2-40B4-BE49-F238E27FC236}">
                <a16:creationId xmlns:a16="http://schemas.microsoft.com/office/drawing/2014/main" id="{29BCA70B-07F3-4184-B119-07E8A73B0D29}"/>
              </a:ext>
            </a:extLst>
          </p:cNvPr>
          <p:cNvSpPr txBox="1"/>
          <p:nvPr userDrawn="1"/>
        </p:nvSpPr>
        <p:spPr>
          <a:xfrm>
            <a:off x="3961877" y="4575502"/>
            <a:ext cx="201168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Restricted Use</a:t>
            </a:r>
          </a:p>
        </p:txBody>
      </p:sp>
      <p:sp>
        <p:nvSpPr>
          <p:cNvPr id="77" name="TextBox 76">
            <a:extLst>
              <a:ext uri="{FF2B5EF4-FFF2-40B4-BE49-F238E27FC236}">
                <a16:creationId xmlns:a16="http://schemas.microsoft.com/office/drawing/2014/main" id="{ABC6F0CE-3EF3-4748-8537-A266C0CD9329}"/>
              </a:ext>
            </a:extLst>
          </p:cNvPr>
          <p:cNvSpPr txBox="1"/>
          <p:nvPr userDrawn="1"/>
        </p:nvSpPr>
        <p:spPr>
          <a:xfrm>
            <a:off x="3961877" y="4974162"/>
            <a:ext cx="201168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If Yes, Fair Market Value</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32577" y="1810962"/>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Brand or TA Name</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6020800" y="3585295"/>
            <a:ext cx="3330464"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Document #</a:t>
            </a:r>
          </a:p>
        </p:txBody>
      </p:sp>
      <p:graphicFrame>
        <p:nvGraphicFramePr>
          <p:cNvPr id="59" name="Table 58">
            <a:extLst>
              <a:ext uri="{FF2B5EF4-FFF2-40B4-BE49-F238E27FC236}">
                <a16:creationId xmlns:a16="http://schemas.microsoft.com/office/drawing/2014/main" id="{26419F55-E696-4649-B99D-36B08665CB7C}"/>
              </a:ext>
            </a:extLst>
          </p:cNvPr>
          <p:cNvGraphicFramePr>
            <a:graphicFrameLocks noGrp="1"/>
          </p:cNvGraphicFramePr>
          <p:nvPr userDrawn="1"/>
        </p:nvGraphicFramePr>
        <p:xfrm>
          <a:off x="1131937" y="4566547"/>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350502" y="3656902"/>
            <a:ext cx="1728788" cy="238125"/>
          </a:xfrm>
        </p:spPr>
        <p:txBody>
          <a:bodyPr>
            <a:noAutofit/>
          </a:bodyPr>
          <a:lstStyle>
            <a:lvl1pPr marL="0" inden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ML-XXXX-US-XXXX</a:t>
            </a:r>
          </a:p>
        </p:txBody>
      </p:sp>
    </p:spTree>
    <p:extLst>
      <p:ext uri="{BB962C8B-B14F-4D97-AF65-F5344CB8AC3E}">
        <p14:creationId xmlns:p14="http://schemas.microsoft.com/office/powerpoint/2010/main" val="243782631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o Not Use-&g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956BE7-CD1E-4053-9515-31D954D7F822}"/>
              </a:ext>
            </a:extLst>
          </p:cNvPr>
          <p:cNvSpPr>
            <a:spLocks noGrp="1"/>
          </p:cNvSpPr>
          <p:nvPr>
            <p:ph type="dt" sz="half" idx="10"/>
          </p:nvPr>
        </p:nvSpPr>
        <p:spPr/>
        <p:txBody>
          <a:bodyPr/>
          <a:lstStyle/>
          <a:p>
            <a:fld id="{CD760F18-88F3-4EF5-B415-6A2DEC6930B5}" type="datetime1">
              <a:rPr lang="en-US" smtClean="0">
                <a:solidFill>
                  <a:srgbClr val="000000"/>
                </a:solidFill>
              </a:rPr>
              <a:pPr/>
              <a:t>9/25/2021</a:t>
            </a:fld>
            <a:endParaRPr lang="en-US">
              <a:solidFill>
                <a:srgbClr val="000000"/>
              </a:solidFill>
            </a:endParaRPr>
          </a:p>
        </p:txBody>
      </p:sp>
      <p:sp>
        <p:nvSpPr>
          <p:cNvPr id="4" name="Footer Placeholder 3">
            <a:extLst>
              <a:ext uri="{FF2B5EF4-FFF2-40B4-BE49-F238E27FC236}">
                <a16:creationId xmlns:a16="http://schemas.microsoft.com/office/drawing/2014/main" id="{0C667D6A-BD1D-455C-A68F-2B5E1FF8E70F}"/>
              </a:ext>
            </a:extLst>
          </p:cNvPr>
          <p:cNvSpPr>
            <a:spLocks noGrp="1"/>
          </p:cNvSpPr>
          <p:nvPr>
            <p:ph type="ftr" sz="quarter" idx="11"/>
          </p:nvPr>
        </p:nvSpPr>
        <p:spPr/>
        <p:txBody>
          <a:bodyPr/>
          <a:lstStyle/>
          <a:p>
            <a:endParaRPr lang="en-US">
              <a:solidFill>
                <a:srgbClr val="000000"/>
              </a:solidFill>
            </a:endParaRPr>
          </a:p>
        </p:txBody>
      </p:sp>
      <p:sp>
        <p:nvSpPr>
          <p:cNvPr id="6" name="TextBox 5">
            <a:extLst>
              <a:ext uri="{FF2B5EF4-FFF2-40B4-BE49-F238E27FC236}">
                <a16:creationId xmlns:a16="http://schemas.microsoft.com/office/drawing/2014/main" id="{E6BF02FB-EFBA-4E7D-9306-E2A3E6AEDB9F}"/>
              </a:ext>
            </a:extLst>
          </p:cNvPr>
          <p:cNvSpPr txBox="1"/>
          <p:nvPr userDrawn="1"/>
        </p:nvSpPr>
        <p:spPr>
          <a:xfrm>
            <a:off x="1842205" y="1928916"/>
            <a:ext cx="2892138" cy="1323439"/>
          </a:xfrm>
          <a:prstGeom prst="rect">
            <a:avLst/>
          </a:prstGeom>
          <a:noFill/>
        </p:spPr>
        <p:txBody>
          <a:bodyPr wrap="none" rtlCol="0">
            <a:spAutoFit/>
          </a:bodyPr>
          <a:lstStyle/>
          <a:p>
            <a:pPr algn="ctr">
              <a:buClr>
                <a:srgbClr val="7F134C"/>
              </a:buClr>
              <a:buFont typeface="Arial" panose="020B0604020202020204" pitchFamily="34" charset="0"/>
              <a:buNone/>
            </a:pPr>
            <a:r>
              <a:rPr lang="en-US" sz="4000" b="1">
                <a:solidFill>
                  <a:srgbClr val="FFFFFF"/>
                </a:solidFill>
              </a:rPr>
              <a:t>Use These </a:t>
            </a:r>
            <a:br>
              <a:rPr lang="en-US" sz="4000" b="1">
                <a:solidFill>
                  <a:srgbClr val="FFFFFF"/>
                </a:solidFill>
              </a:rPr>
            </a:br>
            <a:r>
              <a:rPr lang="en-US" sz="4000" b="1">
                <a:solidFill>
                  <a:srgbClr val="FFFFFF"/>
                </a:solidFill>
              </a:rPr>
              <a:t>Layouts</a:t>
            </a:r>
          </a:p>
        </p:txBody>
      </p:sp>
      <p:sp>
        <p:nvSpPr>
          <p:cNvPr id="7" name="TextBox 6">
            <a:extLst>
              <a:ext uri="{FF2B5EF4-FFF2-40B4-BE49-F238E27FC236}">
                <a16:creationId xmlns:a16="http://schemas.microsoft.com/office/drawing/2014/main" id="{83043284-78F9-4E81-A97D-42F957CD6C75}"/>
              </a:ext>
            </a:extLst>
          </p:cNvPr>
          <p:cNvSpPr txBox="1"/>
          <p:nvPr userDrawn="1"/>
        </p:nvSpPr>
        <p:spPr>
          <a:xfrm>
            <a:off x="7640331" y="1313363"/>
            <a:ext cx="2892138" cy="1938992"/>
          </a:xfrm>
          <a:prstGeom prst="rect">
            <a:avLst/>
          </a:prstGeom>
          <a:noFill/>
        </p:spPr>
        <p:txBody>
          <a:bodyPr wrap="none" rtlCol="0">
            <a:spAutoFit/>
          </a:bodyPr>
          <a:lstStyle/>
          <a:p>
            <a:pPr algn="ctr">
              <a:buClr>
                <a:srgbClr val="7F134C"/>
              </a:buClr>
              <a:buFont typeface="Arial" panose="020B0604020202020204" pitchFamily="34" charset="0"/>
              <a:buNone/>
            </a:pPr>
            <a:r>
              <a:rPr lang="en-US" sz="4000" b="1">
                <a:solidFill>
                  <a:srgbClr val="FFFFFF"/>
                </a:solidFill>
              </a:rPr>
              <a:t>DO NOT</a:t>
            </a:r>
          </a:p>
          <a:p>
            <a:pPr algn="ctr">
              <a:buClr>
                <a:srgbClr val="7F134C"/>
              </a:buClr>
              <a:buFont typeface="Arial" panose="020B0604020202020204" pitchFamily="34" charset="0"/>
              <a:buNone/>
            </a:pPr>
            <a:r>
              <a:rPr lang="en-US" sz="4000" b="1">
                <a:solidFill>
                  <a:srgbClr val="FFFFFF"/>
                </a:solidFill>
              </a:rPr>
              <a:t>Use These </a:t>
            </a:r>
            <a:br>
              <a:rPr lang="en-US" sz="4000" b="1">
                <a:solidFill>
                  <a:srgbClr val="FFFFFF"/>
                </a:solidFill>
              </a:rPr>
            </a:br>
            <a:r>
              <a:rPr lang="en-US" sz="4000" b="1">
                <a:solidFill>
                  <a:srgbClr val="FFFFFF"/>
                </a:solidFill>
              </a:rPr>
              <a:t>Layouts</a:t>
            </a:r>
          </a:p>
        </p:txBody>
      </p:sp>
      <p:sp>
        <p:nvSpPr>
          <p:cNvPr id="8" name="Arrow: Right 7">
            <a:extLst>
              <a:ext uri="{FF2B5EF4-FFF2-40B4-BE49-F238E27FC236}">
                <a16:creationId xmlns:a16="http://schemas.microsoft.com/office/drawing/2014/main" id="{7A78AFAA-7418-4F48-AE4E-B278A265CE75}"/>
              </a:ext>
            </a:extLst>
          </p:cNvPr>
          <p:cNvSpPr/>
          <p:nvPr userDrawn="1"/>
        </p:nvSpPr>
        <p:spPr>
          <a:xfrm>
            <a:off x="6961909" y="3464645"/>
            <a:ext cx="4301837"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Arrow: Right 8">
            <a:extLst>
              <a:ext uri="{FF2B5EF4-FFF2-40B4-BE49-F238E27FC236}">
                <a16:creationId xmlns:a16="http://schemas.microsoft.com/office/drawing/2014/main" id="{304CDD4A-5E0D-4DF4-B3F7-19367E77F2F4}"/>
              </a:ext>
            </a:extLst>
          </p:cNvPr>
          <p:cNvSpPr/>
          <p:nvPr userDrawn="1"/>
        </p:nvSpPr>
        <p:spPr>
          <a:xfrm flipH="1">
            <a:off x="987137" y="3464645"/>
            <a:ext cx="4301837"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6694438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descr="AZ_RGB_H_COL.jp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9385013" y="142425"/>
            <a:ext cx="2664000" cy="879972"/>
          </a:xfrm>
          <a:prstGeom prst="rect">
            <a:avLst/>
          </a:prstGeom>
        </p:spPr>
      </p:pic>
      <p:sp>
        <p:nvSpPr>
          <p:cNvPr id="8" name="Rectangle 7"/>
          <p:cNvSpPr/>
          <p:nvPr userDrawn="1"/>
        </p:nvSpPr>
        <p:spPr>
          <a:xfrm>
            <a:off x="241013" y="1692146"/>
            <a:ext cx="11808000" cy="4971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endParaRPr>
          </a:p>
        </p:txBody>
      </p:sp>
      <p:sp>
        <p:nvSpPr>
          <p:cNvPr id="13" name="Title 8"/>
          <p:cNvSpPr>
            <a:spLocks noGrp="1"/>
          </p:cNvSpPr>
          <p:nvPr>
            <p:ph type="title" hasCustomPrompt="1"/>
          </p:nvPr>
        </p:nvSpPr>
        <p:spPr>
          <a:xfrm>
            <a:off x="288002" y="1848643"/>
            <a:ext cx="9097012" cy="672000"/>
          </a:xfrm>
          <a:prstGeom prst="rect">
            <a:avLst/>
          </a:prstGeom>
        </p:spPr>
        <p:txBody>
          <a:bodyPr vert="horz"/>
          <a:lstStyle>
            <a:lvl1pPr algn="l">
              <a:lnSpc>
                <a:spcPct val="90000"/>
              </a:lnSpc>
              <a:defRPr sz="3733" b="1" baseline="0">
                <a:solidFill>
                  <a:srgbClr val="FFFFFF"/>
                </a:solidFill>
                <a:latin typeface="Arial" pitchFamily="34" charset="0"/>
                <a:cs typeface="Arial" pitchFamily="34" charset="0"/>
              </a:defRPr>
            </a:lvl1pPr>
          </a:lstStyle>
          <a:p>
            <a:r>
              <a:rPr lang="en-GB" noProof="0"/>
              <a:t>Click to add presentation title</a:t>
            </a:r>
          </a:p>
        </p:txBody>
      </p:sp>
      <p:sp>
        <p:nvSpPr>
          <p:cNvPr id="9" name="Text Placeholder 29"/>
          <p:cNvSpPr>
            <a:spLocks noGrp="1"/>
          </p:cNvSpPr>
          <p:nvPr>
            <p:ph type="body" sz="quarter" idx="11" hasCustomPrompt="1"/>
          </p:nvPr>
        </p:nvSpPr>
        <p:spPr>
          <a:xfrm>
            <a:off x="288002" y="3190257"/>
            <a:ext cx="9097011" cy="1594294"/>
          </a:xfrm>
          <a:prstGeom prst="rect">
            <a:avLst/>
          </a:prstGeom>
        </p:spPr>
        <p:txBody>
          <a:bodyPr vert="horz" anchor="ctr">
            <a:normAutofit/>
          </a:bodyPr>
          <a:lstStyle>
            <a:lvl1pPr marL="0" indent="0">
              <a:lnSpc>
                <a:spcPts val="1467"/>
              </a:lnSpc>
              <a:spcBef>
                <a:spcPts val="0"/>
              </a:spcBef>
              <a:buNone/>
              <a:defRPr sz="3000" b="0">
                <a:solidFill>
                  <a:schemeClr val="bg1"/>
                </a:solidFill>
                <a:latin typeface="Arial" pitchFamily="34" charset="0"/>
                <a:cs typeface="Arial" pitchFamily="34" charset="0"/>
              </a:defRPr>
            </a:lvl1pPr>
          </a:lstStyle>
          <a:p>
            <a:pPr lvl="0"/>
            <a:r>
              <a:rPr lang="en-GB" noProof="0"/>
              <a:t>Click to add subtitle if necessary</a:t>
            </a:r>
          </a:p>
        </p:txBody>
      </p:sp>
      <p:sp>
        <p:nvSpPr>
          <p:cNvPr id="14" name="TextBox 13">
            <a:extLst>
              <a:ext uri="{FF2B5EF4-FFF2-40B4-BE49-F238E27FC236}">
                <a16:creationId xmlns:a16="http://schemas.microsoft.com/office/drawing/2014/main" id="{73483441-21AE-4117-994A-6649DC930E5E}"/>
              </a:ext>
            </a:extLst>
          </p:cNvPr>
          <p:cNvSpPr txBox="1"/>
          <p:nvPr userDrawn="1"/>
        </p:nvSpPr>
        <p:spPr>
          <a:xfrm>
            <a:off x="10160000" y="6611780"/>
            <a:ext cx="2032000" cy="246221"/>
          </a:xfrm>
          <a:prstGeom prst="rect">
            <a:avLst/>
          </a:prstGeom>
          <a:noFill/>
        </p:spPr>
        <p:txBody>
          <a:bodyPr wrap="square" rtlCol="0">
            <a:spAutoFit/>
          </a:bodyPr>
          <a:lstStyle/>
          <a:p>
            <a:pPr algn="r"/>
            <a:r>
              <a:rPr lang="en-US" sz="1000">
                <a:solidFill>
                  <a:srgbClr val="000000"/>
                </a:solidFill>
                <a:cs typeface="Arial" pitchFamily="34" charset="0"/>
              </a:rPr>
              <a:t>© AstraZeneca 2021</a:t>
            </a:r>
          </a:p>
        </p:txBody>
      </p:sp>
      <p:sp>
        <p:nvSpPr>
          <p:cNvPr id="10" name="Text Placeholder 7">
            <a:extLst>
              <a:ext uri="{FF2B5EF4-FFF2-40B4-BE49-F238E27FC236}">
                <a16:creationId xmlns:a16="http://schemas.microsoft.com/office/drawing/2014/main" id="{1FCA5801-9220-4E7B-9EDF-28B499B9CC48}"/>
              </a:ext>
            </a:extLst>
          </p:cNvPr>
          <p:cNvSpPr>
            <a:spLocks noGrp="1"/>
          </p:cNvSpPr>
          <p:nvPr>
            <p:ph type="body" sz="quarter" idx="14" hasCustomPrompt="1"/>
          </p:nvPr>
        </p:nvSpPr>
        <p:spPr>
          <a:xfrm>
            <a:off x="2883729" y="5865464"/>
            <a:ext cx="1451151" cy="182880"/>
          </a:xfrm>
        </p:spPr>
        <p:txBody>
          <a:bodyPr anchor="t">
            <a:noAutofit/>
          </a:bodyPr>
          <a:lstStyle>
            <a:lvl1pPr marL="0" indent="0">
              <a:spcBef>
                <a:spcPts val="300"/>
              </a:spcBef>
              <a:buNone/>
              <a:defRPr sz="10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XX-XXXX-ALL-XXXX</a:t>
            </a:r>
          </a:p>
        </p:txBody>
      </p:sp>
      <p:sp>
        <p:nvSpPr>
          <p:cNvPr id="5" name="TextBox 4">
            <a:extLst>
              <a:ext uri="{FF2B5EF4-FFF2-40B4-BE49-F238E27FC236}">
                <a16:creationId xmlns:a16="http://schemas.microsoft.com/office/drawing/2014/main" id="{E8AE57FD-B4CA-4FEC-8695-AC40C5080EF3}"/>
              </a:ext>
            </a:extLst>
          </p:cNvPr>
          <p:cNvSpPr txBox="1"/>
          <p:nvPr userDrawn="1"/>
        </p:nvSpPr>
        <p:spPr>
          <a:xfrm>
            <a:off x="288002" y="5803221"/>
            <a:ext cx="2855248" cy="784830"/>
          </a:xfrm>
          <a:prstGeom prst="rect">
            <a:avLst/>
          </a:prstGeom>
          <a:noFill/>
        </p:spPr>
        <p:txBody>
          <a:bodyPr wrap="square" rtlCol="0">
            <a:spAutoFit/>
          </a:bodyPr>
          <a:lstStyle/>
          <a:p>
            <a:pPr>
              <a:lnSpc>
                <a:spcPct val="150000"/>
              </a:lnSpc>
              <a:spcBef>
                <a:spcPts val="600"/>
              </a:spcBef>
              <a:spcAft>
                <a:spcPts val="600"/>
              </a:spcAft>
            </a:pPr>
            <a:r>
              <a:rPr lang="en-US" sz="1000">
                <a:solidFill>
                  <a:srgbClr val="FFFFFF"/>
                </a:solidFill>
              </a:rPr>
              <a:t>Veeva Vault MedComms Document Number: </a:t>
            </a:r>
            <a:br>
              <a:rPr lang="en-US" sz="1000">
                <a:solidFill>
                  <a:srgbClr val="FFFFFF"/>
                </a:solidFill>
              </a:rPr>
            </a:br>
            <a:r>
              <a:rPr lang="en-US" sz="1000">
                <a:solidFill>
                  <a:srgbClr val="FFFFFF"/>
                </a:solidFill>
              </a:rPr>
              <a:t>Approval Date:</a:t>
            </a:r>
            <a:br>
              <a:rPr lang="en-US" sz="1000">
                <a:solidFill>
                  <a:srgbClr val="FFFFFF"/>
                </a:solidFill>
              </a:rPr>
            </a:br>
            <a:r>
              <a:rPr lang="en-US" sz="1000">
                <a:solidFill>
                  <a:srgbClr val="FFFFFF"/>
                </a:solidFill>
              </a:rPr>
              <a:t>Expiration Date:</a:t>
            </a:r>
          </a:p>
        </p:txBody>
      </p:sp>
      <p:sp>
        <p:nvSpPr>
          <p:cNvPr id="16" name="Text Placeholder 7">
            <a:extLst>
              <a:ext uri="{FF2B5EF4-FFF2-40B4-BE49-F238E27FC236}">
                <a16:creationId xmlns:a16="http://schemas.microsoft.com/office/drawing/2014/main" id="{15AE65CC-53A8-4B6D-A45D-F840C8C137F5}"/>
              </a:ext>
            </a:extLst>
          </p:cNvPr>
          <p:cNvSpPr>
            <a:spLocks noGrp="1"/>
          </p:cNvSpPr>
          <p:nvPr>
            <p:ph type="body" sz="quarter" idx="16" hasCustomPrompt="1"/>
          </p:nvPr>
        </p:nvSpPr>
        <p:spPr>
          <a:xfrm>
            <a:off x="1309189" y="6321258"/>
            <a:ext cx="1451151" cy="182880"/>
          </a:xfrm>
        </p:spPr>
        <p:txBody>
          <a:bodyPr anchor="t">
            <a:noAutofit/>
          </a:bodyPr>
          <a:lstStyle>
            <a:lvl1pPr marL="0" indent="0">
              <a:spcBef>
                <a:spcPts val="300"/>
              </a:spcBef>
              <a:buNone/>
              <a:defRPr sz="10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MM/YY</a:t>
            </a:r>
          </a:p>
        </p:txBody>
      </p:sp>
      <p:sp>
        <p:nvSpPr>
          <p:cNvPr id="17" name="Text Placeholder 7">
            <a:extLst>
              <a:ext uri="{FF2B5EF4-FFF2-40B4-BE49-F238E27FC236}">
                <a16:creationId xmlns:a16="http://schemas.microsoft.com/office/drawing/2014/main" id="{C46DDC66-D58B-400F-82BF-795384A740E7}"/>
              </a:ext>
            </a:extLst>
          </p:cNvPr>
          <p:cNvSpPr>
            <a:spLocks noGrp="1"/>
          </p:cNvSpPr>
          <p:nvPr>
            <p:ph type="body" sz="quarter" idx="17" hasCustomPrompt="1"/>
          </p:nvPr>
        </p:nvSpPr>
        <p:spPr>
          <a:xfrm>
            <a:off x="1304732" y="6097532"/>
            <a:ext cx="1451151" cy="183970"/>
          </a:xfrm>
        </p:spPr>
        <p:txBody>
          <a:bodyPr anchor="t">
            <a:noAutofit/>
          </a:bodyPr>
          <a:lstStyle>
            <a:lvl1pPr marL="0" indent="0">
              <a:spcBef>
                <a:spcPts val="300"/>
              </a:spcBef>
              <a:buNone/>
              <a:defRPr sz="10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MM/YY</a:t>
            </a:r>
          </a:p>
        </p:txBody>
      </p:sp>
    </p:spTree>
    <p:extLst>
      <p:ext uri="{BB962C8B-B14F-4D97-AF65-F5344CB8AC3E}">
        <p14:creationId xmlns:p14="http://schemas.microsoft.com/office/powerpoint/2010/main" val="677087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Rectangle 7"/>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Date Placeholder 1" hidden="1"/>
          <p:cNvSpPr>
            <a:spLocks noGrp="1"/>
          </p:cNvSpPr>
          <p:nvPr>
            <p:ph type="dt" sz="half" idx="10"/>
          </p:nvPr>
        </p:nvSpPr>
        <p:spPr/>
        <p:txBody>
          <a:bodyPr/>
          <a:lstStyle/>
          <a:p>
            <a:endParaRPr lang="en-US">
              <a:solidFill>
                <a:srgbClr val="000000"/>
              </a:solidFill>
            </a:endParaRPr>
          </a:p>
        </p:txBody>
      </p:sp>
      <p:sp>
        <p:nvSpPr>
          <p:cNvPr id="3" name="Footer Placeholder 2" hidden="1"/>
          <p:cNvSpPr>
            <a:spLocks noGrp="1"/>
          </p:cNvSpPr>
          <p:nvPr>
            <p:ph type="ftr" sz="quarter" idx="11"/>
          </p:nvPr>
        </p:nvSpPr>
        <p:spPr/>
        <p:txBody>
          <a:bodyPr/>
          <a:lstStyle/>
          <a:p>
            <a:endParaRPr lang="en-US">
              <a:solidFill>
                <a:srgbClr val="000000"/>
              </a:solidFill>
            </a:endParaRPr>
          </a:p>
        </p:txBody>
      </p:sp>
    </p:spTree>
    <p:extLst>
      <p:ext uri="{BB962C8B-B14F-4D97-AF65-F5344CB8AC3E}">
        <p14:creationId xmlns:p14="http://schemas.microsoft.com/office/powerpoint/2010/main" val="790541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2" name="Picture 1" descr="AZ_RGB_H_COL.jp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9385013" y="142425"/>
            <a:ext cx="2664000" cy="879972"/>
          </a:xfrm>
          <a:prstGeom prst="rect">
            <a:avLst/>
          </a:prstGeom>
        </p:spPr>
      </p:pic>
      <p:sp>
        <p:nvSpPr>
          <p:cNvPr id="8" name="Rectangle 7"/>
          <p:cNvSpPr/>
          <p:nvPr userDrawn="1"/>
        </p:nvSpPr>
        <p:spPr>
          <a:xfrm>
            <a:off x="241013" y="1692146"/>
            <a:ext cx="11808000" cy="4971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FFFF"/>
              </a:solidFill>
            </a:endParaRPr>
          </a:p>
        </p:txBody>
      </p:sp>
      <p:sp>
        <p:nvSpPr>
          <p:cNvPr id="13" name="Title 8"/>
          <p:cNvSpPr>
            <a:spLocks noGrp="1"/>
          </p:cNvSpPr>
          <p:nvPr>
            <p:ph type="title" hasCustomPrompt="1"/>
          </p:nvPr>
        </p:nvSpPr>
        <p:spPr>
          <a:xfrm>
            <a:off x="288002" y="1848643"/>
            <a:ext cx="9097012" cy="672000"/>
          </a:xfrm>
          <a:prstGeom prst="rect">
            <a:avLst/>
          </a:prstGeom>
        </p:spPr>
        <p:txBody>
          <a:bodyPr vert="horz"/>
          <a:lstStyle>
            <a:lvl1pPr algn="l">
              <a:lnSpc>
                <a:spcPct val="90000"/>
              </a:lnSpc>
              <a:defRPr sz="3733" b="1" baseline="0">
                <a:solidFill>
                  <a:srgbClr val="FFFFFF"/>
                </a:solidFill>
                <a:latin typeface="Arial" pitchFamily="34" charset="0"/>
                <a:cs typeface="Arial" pitchFamily="34" charset="0"/>
              </a:defRPr>
            </a:lvl1pPr>
          </a:lstStyle>
          <a:p>
            <a:r>
              <a:rPr lang="en-GB" noProof="0"/>
              <a:t>Click to add presentation title</a:t>
            </a:r>
          </a:p>
        </p:txBody>
      </p:sp>
      <p:sp>
        <p:nvSpPr>
          <p:cNvPr id="9" name="Text Placeholder 29"/>
          <p:cNvSpPr>
            <a:spLocks noGrp="1"/>
          </p:cNvSpPr>
          <p:nvPr>
            <p:ph type="body" sz="quarter" idx="11" hasCustomPrompt="1"/>
          </p:nvPr>
        </p:nvSpPr>
        <p:spPr>
          <a:xfrm>
            <a:off x="288002" y="3190257"/>
            <a:ext cx="9097011" cy="1594294"/>
          </a:xfrm>
          <a:prstGeom prst="rect">
            <a:avLst/>
          </a:prstGeom>
        </p:spPr>
        <p:txBody>
          <a:bodyPr vert="horz" anchor="ctr">
            <a:normAutofit/>
          </a:bodyPr>
          <a:lstStyle>
            <a:lvl1pPr marL="0" indent="0">
              <a:lnSpc>
                <a:spcPts val="1467"/>
              </a:lnSpc>
              <a:spcBef>
                <a:spcPts val="0"/>
              </a:spcBef>
              <a:buNone/>
              <a:defRPr sz="3000" b="0">
                <a:solidFill>
                  <a:schemeClr val="bg1"/>
                </a:solidFill>
                <a:latin typeface="Arial" pitchFamily="34" charset="0"/>
                <a:cs typeface="Arial" pitchFamily="34" charset="0"/>
              </a:defRPr>
            </a:lvl1pPr>
          </a:lstStyle>
          <a:p>
            <a:pPr lvl="0"/>
            <a:r>
              <a:rPr lang="en-GB" noProof="0"/>
              <a:t>Click to add subtitle if necessary</a:t>
            </a:r>
          </a:p>
        </p:txBody>
      </p:sp>
      <p:sp>
        <p:nvSpPr>
          <p:cNvPr id="14" name="TextBox 13">
            <a:extLst>
              <a:ext uri="{FF2B5EF4-FFF2-40B4-BE49-F238E27FC236}">
                <a16:creationId xmlns:a16="http://schemas.microsoft.com/office/drawing/2014/main" id="{73483441-21AE-4117-994A-6649DC930E5E}"/>
              </a:ext>
            </a:extLst>
          </p:cNvPr>
          <p:cNvSpPr txBox="1"/>
          <p:nvPr userDrawn="1"/>
        </p:nvSpPr>
        <p:spPr>
          <a:xfrm>
            <a:off x="10160000" y="6611780"/>
            <a:ext cx="2032000" cy="246221"/>
          </a:xfrm>
          <a:prstGeom prst="rect">
            <a:avLst/>
          </a:prstGeom>
          <a:noFill/>
        </p:spPr>
        <p:txBody>
          <a:bodyPr wrap="square" rtlCol="0">
            <a:spAutoFit/>
          </a:bodyPr>
          <a:lstStyle/>
          <a:p>
            <a:pPr algn="r"/>
            <a:r>
              <a:rPr lang="en-US" sz="1000">
                <a:solidFill>
                  <a:srgbClr val="000000"/>
                </a:solidFill>
                <a:cs typeface="Arial" pitchFamily="34" charset="0"/>
              </a:rPr>
              <a:t>© AstraZeneca 2020</a:t>
            </a:r>
          </a:p>
        </p:txBody>
      </p:sp>
      <p:sp>
        <p:nvSpPr>
          <p:cNvPr id="10" name="Text Placeholder 7">
            <a:extLst>
              <a:ext uri="{FF2B5EF4-FFF2-40B4-BE49-F238E27FC236}">
                <a16:creationId xmlns:a16="http://schemas.microsoft.com/office/drawing/2014/main" id="{1FCA5801-9220-4E7B-9EDF-28B499B9CC48}"/>
              </a:ext>
            </a:extLst>
          </p:cNvPr>
          <p:cNvSpPr>
            <a:spLocks noGrp="1"/>
          </p:cNvSpPr>
          <p:nvPr>
            <p:ph type="body" sz="quarter" idx="14" hasCustomPrompt="1"/>
          </p:nvPr>
        </p:nvSpPr>
        <p:spPr>
          <a:xfrm>
            <a:off x="2883729" y="5865464"/>
            <a:ext cx="1451151" cy="182880"/>
          </a:xfrm>
        </p:spPr>
        <p:txBody>
          <a:bodyPr anchor="t">
            <a:noAutofit/>
          </a:bodyPr>
          <a:lstStyle>
            <a:lvl1pPr marL="0" indent="0">
              <a:spcBef>
                <a:spcPts val="300"/>
              </a:spcBef>
              <a:buNone/>
              <a:defRPr sz="10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XX-XXXX-ALL-XXXX</a:t>
            </a:r>
          </a:p>
        </p:txBody>
      </p:sp>
      <p:sp>
        <p:nvSpPr>
          <p:cNvPr id="5" name="TextBox 4">
            <a:extLst>
              <a:ext uri="{FF2B5EF4-FFF2-40B4-BE49-F238E27FC236}">
                <a16:creationId xmlns:a16="http://schemas.microsoft.com/office/drawing/2014/main" id="{E8AE57FD-B4CA-4FEC-8695-AC40C5080EF3}"/>
              </a:ext>
            </a:extLst>
          </p:cNvPr>
          <p:cNvSpPr txBox="1"/>
          <p:nvPr userDrawn="1"/>
        </p:nvSpPr>
        <p:spPr>
          <a:xfrm>
            <a:off x="288002" y="5803221"/>
            <a:ext cx="2855248" cy="784830"/>
          </a:xfrm>
          <a:prstGeom prst="rect">
            <a:avLst/>
          </a:prstGeom>
          <a:noFill/>
        </p:spPr>
        <p:txBody>
          <a:bodyPr wrap="square" rtlCol="0">
            <a:spAutoFit/>
          </a:bodyPr>
          <a:lstStyle/>
          <a:p>
            <a:pPr>
              <a:lnSpc>
                <a:spcPct val="150000"/>
              </a:lnSpc>
              <a:spcBef>
                <a:spcPts val="600"/>
              </a:spcBef>
              <a:spcAft>
                <a:spcPts val="600"/>
              </a:spcAft>
            </a:pPr>
            <a:r>
              <a:rPr lang="en-US" sz="1000">
                <a:solidFill>
                  <a:srgbClr val="FFFFFF"/>
                </a:solidFill>
              </a:rPr>
              <a:t>Veeva Vault MedComms Document Number: </a:t>
            </a:r>
            <a:br>
              <a:rPr lang="en-US" sz="1000">
                <a:solidFill>
                  <a:srgbClr val="FFFFFF"/>
                </a:solidFill>
              </a:rPr>
            </a:br>
            <a:r>
              <a:rPr lang="en-US" sz="1000">
                <a:solidFill>
                  <a:srgbClr val="FFFFFF"/>
                </a:solidFill>
              </a:rPr>
              <a:t>Approval Date:</a:t>
            </a:r>
            <a:br>
              <a:rPr lang="en-US" sz="1000">
                <a:solidFill>
                  <a:srgbClr val="FFFFFF"/>
                </a:solidFill>
              </a:rPr>
            </a:br>
            <a:r>
              <a:rPr lang="en-US" sz="1000">
                <a:solidFill>
                  <a:srgbClr val="FFFFFF"/>
                </a:solidFill>
              </a:rPr>
              <a:t>Expiration Date:</a:t>
            </a:r>
          </a:p>
        </p:txBody>
      </p:sp>
      <p:sp>
        <p:nvSpPr>
          <p:cNvPr id="16" name="Text Placeholder 7">
            <a:extLst>
              <a:ext uri="{FF2B5EF4-FFF2-40B4-BE49-F238E27FC236}">
                <a16:creationId xmlns:a16="http://schemas.microsoft.com/office/drawing/2014/main" id="{15AE65CC-53A8-4B6D-A45D-F840C8C137F5}"/>
              </a:ext>
            </a:extLst>
          </p:cNvPr>
          <p:cNvSpPr>
            <a:spLocks noGrp="1"/>
          </p:cNvSpPr>
          <p:nvPr>
            <p:ph type="body" sz="quarter" idx="16" hasCustomPrompt="1"/>
          </p:nvPr>
        </p:nvSpPr>
        <p:spPr>
          <a:xfrm>
            <a:off x="1309189" y="6321258"/>
            <a:ext cx="1451151" cy="182880"/>
          </a:xfrm>
        </p:spPr>
        <p:txBody>
          <a:bodyPr anchor="t">
            <a:noAutofit/>
          </a:bodyPr>
          <a:lstStyle>
            <a:lvl1pPr marL="0" indent="0">
              <a:spcBef>
                <a:spcPts val="300"/>
              </a:spcBef>
              <a:buNone/>
              <a:defRPr sz="10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MM/YY</a:t>
            </a:r>
          </a:p>
        </p:txBody>
      </p:sp>
      <p:sp>
        <p:nvSpPr>
          <p:cNvPr id="17" name="Text Placeholder 7">
            <a:extLst>
              <a:ext uri="{FF2B5EF4-FFF2-40B4-BE49-F238E27FC236}">
                <a16:creationId xmlns:a16="http://schemas.microsoft.com/office/drawing/2014/main" id="{C46DDC66-D58B-400F-82BF-795384A740E7}"/>
              </a:ext>
            </a:extLst>
          </p:cNvPr>
          <p:cNvSpPr>
            <a:spLocks noGrp="1"/>
          </p:cNvSpPr>
          <p:nvPr>
            <p:ph type="body" sz="quarter" idx="17" hasCustomPrompt="1"/>
          </p:nvPr>
        </p:nvSpPr>
        <p:spPr>
          <a:xfrm>
            <a:off x="1304732" y="6097532"/>
            <a:ext cx="1451151" cy="183970"/>
          </a:xfrm>
        </p:spPr>
        <p:txBody>
          <a:bodyPr anchor="t">
            <a:noAutofit/>
          </a:bodyPr>
          <a:lstStyle>
            <a:lvl1pPr marL="0" indent="0">
              <a:spcBef>
                <a:spcPts val="300"/>
              </a:spcBef>
              <a:buNone/>
              <a:defRPr sz="10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MM/YY</a:t>
            </a:r>
          </a:p>
        </p:txBody>
      </p:sp>
    </p:spTree>
    <p:extLst>
      <p:ext uri="{BB962C8B-B14F-4D97-AF65-F5344CB8AC3E}">
        <p14:creationId xmlns:p14="http://schemas.microsoft.com/office/powerpoint/2010/main" val="285135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670027" y="6462339"/>
            <a:ext cx="528000" cy="216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‹N°›</a:t>
            </a:fld>
            <a:endParaRPr lang="en-GB">
              <a:solidFill>
                <a:srgbClr val="000000"/>
              </a:solidFill>
            </a:endParaRPr>
          </a:p>
        </p:txBody>
      </p:sp>
      <p:sp>
        <p:nvSpPr>
          <p:cNvPr id="6" name="Title 8"/>
          <p:cNvSpPr>
            <a:spLocks noGrp="1"/>
          </p:cNvSpPr>
          <p:nvPr>
            <p:ph type="title" hasCustomPrompt="1"/>
          </p:nvPr>
        </p:nvSpPr>
        <p:spPr>
          <a:xfrm>
            <a:off x="316085" y="192000"/>
            <a:ext cx="11687535" cy="672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Tree>
    <p:extLst>
      <p:ext uri="{BB962C8B-B14F-4D97-AF65-F5344CB8AC3E}">
        <p14:creationId xmlns:p14="http://schemas.microsoft.com/office/powerpoint/2010/main" val="101257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C872E488-2216-4C2B-9611-3E8947AEF9DF}" type="datetimeFigureOut">
              <a:rPr lang="fr-FR" smtClean="0"/>
              <a:t>25/09/2021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26E350-08FE-47B5-A1DC-2C0AA50722D9}" type="slidenum">
              <a:rPr lang="fr-FR" smtClean="0"/>
              <a:t>‹N°›</a:t>
            </a:fld>
            <a:endParaRPr lang="fr-FR"/>
          </a:p>
        </p:txBody>
      </p:sp>
    </p:spTree>
    <p:extLst>
      <p:ext uri="{BB962C8B-B14F-4D97-AF65-F5344CB8AC3E}">
        <p14:creationId xmlns:p14="http://schemas.microsoft.com/office/powerpoint/2010/main" val="2498404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Divider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3500" y="156117"/>
            <a:ext cx="11808000" cy="6455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457200" y="1270365"/>
            <a:ext cx="11277600" cy="535531"/>
          </a:xfrm>
        </p:spPr>
        <p:txBody>
          <a:bodyPr anchor="t">
            <a:spAutoFit/>
          </a:bodyPr>
          <a:lstStyle>
            <a:lvl1pPr>
              <a:defRPr sz="3200">
                <a:solidFill>
                  <a:schemeClr val="bg1"/>
                </a:solidFill>
              </a:defRPr>
            </a:lvl1pPr>
          </a:lstStyle>
          <a:p>
            <a:r>
              <a:rPr lang="en-US"/>
              <a:t>Click to add divider title</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11" name="Text Placeholder 6">
            <a:extLst>
              <a:ext uri="{FF2B5EF4-FFF2-40B4-BE49-F238E27FC236}">
                <a16:creationId xmlns:a16="http://schemas.microsoft.com/office/drawing/2014/main" id="{C290D6F0-A744-4762-BA4F-BBADC0F28504}"/>
              </a:ext>
            </a:extLst>
          </p:cNvPr>
          <p:cNvSpPr>
            <a:spLocks noGrp="1"/>
          </p:cNvSpPr>
          <p:nvPr>
            <p:ph type="body" sz="quarter" idx="13" hasCustomPrompt="1"/>
          </p:nvPr>
        </p:nvSpPr>
        <p:spPr>
          <a:xfrm>
            <a:off x="457200" y="5590502"/>
            <a:ext cx="9855200" cy="1005840"/>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a:t>Reference(s)</a:t>
            </a:r>
          </a:p>
        </p:txBody>
      </p:sp>
    </p:spTree>
    <p:extLst>
      <p:ext uri="{BB962C8B-B14F-4D97-AF65-F5344CB8AC3E}">
        <p14:creationId xmlns:p14="http://schemas.microsoft.com/office/powerpoint/2010/main" val="4098523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28958-009D-4DBF-B832-ED56DBE2D232}"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Tree>
    <p:extLst>
      <p:ext uri="{BB962C8B-B14F-4D97-AF65-F5344CB8AC3E}">
        <p14:creationId xmlns:p14="http://schemas.microsoft.com/office/powerpoint/2010/main" val="51743839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273BA-89AD-4B2C-8B24-DE3113396BD3}" type="datetime1">
              <a:rPr lang="en-US" smtClean="0">
                <a:solidFill>
                  <a:srgbClr val="000000"/>
                </a:solidFill>
              </a:rPr>
              <a:pPr/>
              <a:t>9/25/2021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335117723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A3A9E4-E775-4D11-BE97-B8F8D958F7C0}"/>
              </a:ext>
            </a:extLst>
          </p:cNvPr>
          <p:cNvSpPr/>
          <p:nvPr userDrawn="1"/>
        </p:nvSpPr>
        <p:spPr>
          <a:xfrm>
            <a:off x="145125" y="1028700"/>
            <a:ext cx="12046875" cy="246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656B92B0-BBA8-4DE5-96E7-33C39886776B}"/>
              </a:ext>
            </a:extLst>
          </p:cNvPr>
          <p:cNvSpPr/>
          <p:nvPr userDrawn="1"/>
        </p:nvSpPr>
        <p:spPr>
          <a:xfrm>
            <a:off x="192000" y="3566963"/>
            <a:ext cx="11795760" cy="314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10"/>
          </p:nvPr>
        </p:nvSpPr>
        <p:spPr/>
        <p:txBody>
          <a:bodyPr/>
          <a:lstStyle/>
          <a:p>
            <a:fld id="{CE26821B-B01C-4FBE-AF05-AB3563EAF1A5}"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9" name="TextBox 8"/>
          <p:cNvSpPr txBox="1"/>
          <p:nvPr userDrawn="1"/>
        </p:nvSpPr>
        <p:spPr>
          <a:xfrm>
            <a:off x="10122716" y="6458243"/>
            <a:ext cx="1878784" cy="246888"/>
          </a:xfrm>
          <a:prstGeom prst="rect">
            <a:avLst/>
          </a:prstGeom>
          <a:noFill/>
        </p:spPr>
        <p:txBody>
          <a:bodyPr wrap="square" rtlCol="0">
            <a:spAutoFit/>
          </a:bodyPr>
          <a:lstStyle/>
          <a:p>
            <a:pPr algn="r"/>
            <a:r>
              <a:rPr lang="en-US" sz="1000">
                <a:solidFill>
                  <a:srgbClr val="FFFFFF"/>
                </a:solidFill>
                <a:cs typeface="Arial" pitchFamily="34" charset="0"/>
              </a:rPr>
              <a:t>© AstraZeneca 2020</a:t>
            </a:r>
          </a:p>
        </p:txBody>
      </p:sp>
      <p:sp>
        <p:nvSpPr>
          <p:cNvPr id="3" name="Subtitle 2"/>
          <p:cNvSpPr>
            <a:spLocks noGrp="1"/>
          </p:cNvSpPr>
          <p:nvPr>
            <p:ph type="subTitle" idx="1"/>
          </p:nvPr>
        </p:nvSpPr>
        <p:spPr>
          <a:xfrm>
            <a:off x="457199" y="3902255"/>
            <a:ext cx="11277601"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p:cNvSpPr>
            <a:spLocks noGrp="1"/>
          </p:cNvSpPr>
          <p:nvPr>
            <p:ph type="body" sz="quarter" idx="12" hasCustomPrompt="1"/>
          </p:nvPr>
        </p:nvSpPr>
        <p:spPr>
          <a:xfrm>
            <a:off x="457200" y="5842015"/>
            <a:ext cx="10021888" cy="885825"/>
          </a:xfrm>
        </p:spPr>
        <p:txBody>
          <a:bodyPr anchor="b">
            <a:normAutofit/>
          </a:bodyPr>
          <a:lstStyle>
            <a:lvl1pPr marL="0" indent="0">
              <a:spcBef>
                <a:spcPts val="300"/>
              </a:spcBef>
              <a:buNone/>
              <a:defRPr sz="10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
        <p:nvSpPr>
          <p:cNvPr id="2" name="Title 1"/>
          <p:cNvSpPr>
            <a:spLocks noGrp="1"/>
          </p:cNvSpPr>
          <p:nvPr>
            <p:ph type="ctrTitle"/>
          </p:nvPr>
        </p:nvSpPr>
        <p:spPr>
          <a:xfrm>
            <a:off x="457200" y="1299370"/>
            <a:ext cx="11277600" cy="2129630"/>
          </a:xfrm>
        </p:spPr>
        <p:txBody>
          <a:bodyPr anchor="t" anchorCtr="0">
            <a:normAutofit/>
          </a:bodyPr>
          <a:lstStyle>
            <a:lvl1pPr algn="l">
              <a:defRPr sz="4400">
                <a:solidFill>
                  <a:schemeClr val="tx2"/>
                </a:solidFill>
              </a:defRPr>
            </a:lvl1pPr>
          </a:lstStyle>
          <a:p>
            <a:r>
              <a:rPr lang="en-US"/>
              <a:t>Click to edit Master title style</a:t>
            </a:r>
          </a:p>
        </p:txBody>
      </p:sp>
      <p:pic>
        <p:nvPicPr>
          <p:cNvPr id="17" name="Picture 16">
            <a:hlinkClick r:id="" action="ppaction://noaction"/>
            <a:extLst>
              <a:ext uri="{FF2B5EF4-FFF2-40B4-BE49-F238E27FC236}">
                <a16:creationId xmlns:a16="http://schemas.microsoft.com/office/drawing/2014/main" id="{3AEB23FE-B10E-4254-8671-7831D58974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620" y="5729425"/>
            <a:ext cx="567956" cy="653802"/>
          </a:xfrm>
          <a:prstGeom prst="rect">
            <a:avLst/>
          </a:prstGeom>
        </p:spPr>
      </p:pic>
      <p:sp>
        <p:nvSpPr>
          <p:cNvPr id="18" name="Rectangle 17">
            <a:extLst>
              <a:ext uri="{FF2B5EF4-FFF2-40B4-BE49-F238E27FC236}">
                <a16:creationId xmlns:a16="http://schemas.microsoft.com/office/drawing/2014/main" id="{65FD11EC-1541-4B25-81BF-16EE90C3A467}"/>
              </a:ext>
            </a:extLst>
          </p:cNvPr>
          <p:cNvSpPr/>
          <p:nvPr userDrawn="1"/>
        </p:nvSpPr>
        <p:spPr>
          <a:xfrm>
            <a:off x="192000" y="3566963"/>
            <a:ext cx="1179576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8731997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userDrawn="1"/>
        </p:nvSpPr>
        <p:spPr>
          <a:xfrm>
            <a:off x="10122716" y="6453514"/>
            <a:ext cx="1878784" cy="246888"/>
          </a:xfrm>
          <a:prstGeom prst="rect">
            <a:avLst/>
          </a:prstGeom>
          <a:noFill/>
        </p:spPr>
        <p:txBody>
          <a:bodyPr wrap="square" rtlCol="0">
            <a:spAutoFit/>
          </a:bodyPr>
          <a:lstStyle/>
          <a:p>
            <a:pPr algn="r"/>
            <a:r>
              <a:rPr lang="en-US" sz="1000">
                <a:solidFill>
                  <a:srgbClr val="FFFFFF"/>
                </a:solidFill>
                <a:cs typeface="Arial" pitchFamily="34" charset="0"/>
              </a:rPr>
              <a:t>© AstraZeneca 2021</a:t>
            </a:r>
          </a:p>
        </p:txBody>
      </p:sp>
      <p:sp>
        <p:nvSpPr>
          <p:cNvPr id="2" name="Title 1"/>
          <p:cNvSpPr>
            <a:spLocks noGrp="1"/>
          </p:cNvSpPr>
          <p:nvPr>
            <p:ph type="title"/>
          </p:nvPr>
        </p:nvSpPr>
        <p:spPr>
          <a:xfrm>
            <a:off x="476250" y="1295176"/>
            <a:ext cx="11258550" cy="914400"/>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76250" y="3435620"/>
            <a:ext cx="11258550" cy="1554480"/>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DCB33-94CF-4740-8CCE-D567E9934160}"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11" name="Text Placeholder 10"/>
          <p:cNvSpPr>
            <a:spLocks noGrp="1"/>
          </p:cNvSpPr>
          <p:nvPr>
            <p:ph type="body" sz="quarter" idx="12" hasCustomPrompt="1"/>
          </p:nvPr>
        </p:nvSpPr>
        <p:spPr>
          <a:xfrm>
            <a:off x="457200" y="5829300"/>
            <a:ext cx="10058400" cy="885825"/>
          </a:xfrm>
        </p:spPr>
        <p:txBody>
          <a:bodyPr anchor="b" anchorCtr="0">
            <a:normAutofit/>
          </a:bodyPr>
          <a:lstStyle>
            <a:lvl1pPr marL="0" indent="0">
              <a:spcBef>
                <a:spcPts val="300"/>
              </a:spcBef>
              <a:buNone/>
              <a:defRPr sz="10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Tree>
    <p:extLst>
      <p:ext uri="{BB962C8B-B14F-4D97-AF65-F5344CB8AC3E}">
        <p14:creationId xmlns:p14="http://schemas.microsoft.com/office/powerpoint/2010/main" val="225870602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CBFCFE-D3E5-4D84-9C62-26803E9B11B4}" type="datetime1">
              <a:rPr lang="en-US" smtClean="0">
                <a:solidFill>
                  <a:srgbClr val="000000"/>
                </a:solidFill>
              </a:rPr>
              <a:pPr/>
              <a:t>9/25/2021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9" name="Text Placeholder 8"/>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lvl1pPr>
            <a:lvl2pPr marL="228600" indent="0">
              <a:spcBef>
                <a:spcPts val="300"/>
              </a:spcBef>
              <a:buNone/>
              <a:defRPr/>
            </a:lvl2pPr>
            <a:lvl3pPr marL="457200" indent="0">
              <a:spcBef>
                <a:spcPts val="300"/>
              </a:spcBef>
              <a:buNone/>
              <a:defRPr/>
            </a:lvl3pPr>
            <a:lvl4pPr marL="685800" indent="0">
              <a:spcBef>
                <a:spcPts val="300"/>
              </a:spcBef>
              <a:buNone/>
              <a:defRPr/>
            </a:lvl4pPr>
            <a:lvl5pPr marL="914400" indent="0">
              <a:spcBef>
                <a:spcPts val="300"/>
              </a:spcBef>
              <a:buNone/>
              <a:defRPr/>
            </a:lvl5pPr>
          </a:lstStyle>
          <a:p>
            <a:pPr lvl="0"/>
            <a:r>
              <a:rPr lang="en-US"/>
              <a:t>Reference(s)</a:t>
            </a:r>
          </a:p>
        </p:txBody>
      </p:sp>
    </p:spTree>
    <p:extLst>
      <p:ext uri="{BB962C8B-B14F-4D97-AF65-F5344CB8AC3E}">
        <p14:creationId xmlns:p14="http://schemas.microsoft.com/office/powerpoint/2010/main" val="23083679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932" y="228601"/>
            <a:ext cx="11257867" cy="800100"/>
          </a:xfrm>
        </p:spPr>
        <p:txBody>
          <a:bodyPr/>
          <a:lstStyle/>
          <a:p>
            <a:r>
              <a:rPr lang="en-US"/>
              <a:t>Click to edit Master title style</a:t>
            </a:r>
          </a:p>
        </p:txBody>
      </p:sp>
      <p:sp>
        <p:nvSpPr>
          <p:cNvPr id="3" name="Text Placeholder 2"/>
          <p:cNvSpPr>
            <a:spLocks noGrp="1"/>
          </p:cNvSpPr>
          <p:nvPr>
            <p:ph type="body" idx="1"/>
          </p:nvPr>
        </p:nvSpPr>
        <p:spPr>
          <a:xfrm>
            <a:off x="476932" y="1274765"/>
            <a:ext cx="5520643"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6932" y="1823406"/>
            <a:ext cx="5520643"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274765"/>
            <a:ext cx="5562599"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823406"/>
            <a:ext cx="5562598"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497E17-A0B7-4242-B32B-6908C8F94C81}" type="datetime1">
              <a:rPr lang="en-US" smtClean="0">
                <a:solidFill>
                  <a:srgbClr val="000000"/>
                </a:solidFill>
              </a:rPr>
              <a:pPr/>
              <a:t>9/25/2021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11" name="Text Placeholder 10"/>
          <p:cNvSpPr>
            <a:spLocks noGrp="1"/>
          </p:cNvSpPr>
          <p:nvPr>
            <p:ph type="body" sz="quarter" idx="13" hasCustomPrompt="1"/>
          </p:nvPr>
        </p:nvSpPr>
        <p:spPr>
          <a:xfrm>
            <a:off x="476931" y="5852160"/>
            <a:ext cx="10038667"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391044464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84131"/>
            <a:ext cx="11277600" cy="4100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B500B6-B931-4B94-AA26-1EB7EF8E58F4}"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Text Placeholder 8"/>
          <p:cNvSpPr>
            <a:spLocks noGrp="1"/>
          </p:cNvSpPr>
          <p:nvPr>
            <p:ph type="body" sz="quarter" idx="14" hasCustomPrompt="1"/>
          </p:nvPr>
        </p:nvSpPr>
        <p:spPr>
          <a:xfrm>
            <a:off x="1306288" y="5424412"/>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caption</a:t>
            </a:r>
          </a:p>
        </p:txBody>
      </p:sp>
    </p:spTree>
    <p:extLst>
      <p:ext uri="{BB962C8B-B14F-4D97-AF65-F5344CB8AC3E}">
        <p14:creationId xmlns:p14="http://schemas.microsoft.com/office/powerpoint/2010/main" val="30653671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12D92B-FD7C-40FB-871D-B89EDC4BE036}" type="datetime1">
              <a:rPr lang="en-US" smtClean="0">
                <a:solidFill>
                  <a:srgbClr val="000000"/>
                </a:solidFill>
              </a:rPr>
              <a:pPr/>
              <a:t>9/25/2021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Text Placeholder 6"/>
          <p:cNvSpPr>
            <a:spLocks noGrp="1"/>
          </p:cNvSpPr>
          <p:nvPr>
            <p:ph type="body" sz="quarter" idx="13" hasCustomPrompt="1"/>
          </p:nvPr>
        </p:nvSpPr>
        <p:spPr>
          <a:xfrm>
            <a:off x="457200" y="5829300"/>
            <a:ext cx="10058400" cy="102870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8" name="Text Placeholder 7"/>
          <p:cNvSpPr>
            <a:spLocks noGrp="1"/>
          </p:cNvSpPr>
          <p:nvPr>
            <p:ph type="body" sz="quarter" idx="14" hasCustomPrompt="1"/>
          </p:nvPr>
        </p:nvSpPr>
        <p:spPr>
          <a:xfrm>
            <a:off x="1299032" y="5428720"/>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600" indent="0" algn="ctr">
              <a:buNone/>
              <a:defRPr b="1">
                <a:solidFill>
                  <a:schemeClr val="bg1"/>
                </a:solidFill>
              </a:defRPr>
            </a:lvl2pPr>
            <a:lvl3pPr marL="457200" indent="0" algn="ctr">
              <a:buNone/>
              <a:defRPr b="1">
                <a:solidFill>
                  <a:schemeClr val="bg1"/>
                </a:solidFill>
              </a:defRPr>
            </a:lvl3pPr>
            <a:lvl4pPr marL="685800" indent="0" algn="ctr">
              <a:buNone/>
              <a:defRPr b="1">
                <a:solidFill>
                  <a:schemeClr val="bg1"/>
                </a:solidFill>
              </a:defRPr>
            </a:lvl4pPr>
            <a:lvl5pPr marL="914400" indent="0" algn="ctr">
              <a:buNone/>
              <a:defRPr b="1">
                <a:solidFill>
                  <a:schemeClr val="bg1"/>
                </a:solidFill>
              </a:defRPr>
            </a:lvl5pPr>
          </a:lstStyle>
          <a:p>
            <a:pPr lvl="0"/>
            <a:r>
              <a:rPr lang="en-US"/>
              <a:t>Click to edit caption</a:t>
            </a:r>
          </a:p>
        </p:txBody>
      </p:sp>
    </p:spTree>
    <p:extLst>
      <p:ext uri="{BB962C8B-B14F-4D97-AF65-F5344CB8AC3E}">
        <p14:creationId xmlns:p14="http://schemas.microsoft.com/office/powerpoint/2010/main" val="187619219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F081D7-D952-4B51-A13F-E2181E8C0D7D}"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Rectangle 8"/>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457200" y="1028700"/>
            <a:ext cx="112776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42675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872E488-2216-4C2B-9611-3E8947AEF9DF}" type="datetimeFigureOut">
              <a:rPr lang="fr-FR" smtClean="0"/>
              <a:t>25/09/2021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26E350-08FE-47B5-A1DC-2C0AA50722D9}" type="slidenum">
              <a:rPr lang="fr-FR" smtClean="0"/>
              <a:t>‹N°›</a:t>
            </a:fld>
            <a:endParaRPr lang="fr-FR"/>
          </a:p>
        </p:txBody>
      </p:sp>
    </p:spTree>
    <p:extLst>
      <p:ext uri="{BB962C8B-B14F-4D97-AF65-F5344CB8AC3E}">
        <p14:creationId xmlns:p14="http://schemas.microsoft.com/office/powerpoint/2010/main" val="2276099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Rectangle 7"/>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B9D5EB-3CD6-4D07-9483-0155CF1A1897}" type="datetime1">
              <a:rPr lang="en-US" smtClean="0">
                <a:solidFill>
                  <a:srgbClr val="000000"/>
                </a:solidFill>
              </a:rPr>
              <a:pPr/>
              <a:t>9/25/2021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319073403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7CB49-8F18-4657-8355-303DBFA4F339}" type="datetime1">
              <a:rPr lang="en-US" smtClean="0">
                <a:solidFill>
                  <a:srgbClr val="000000"/>
                </a:solidFill>
              </a:rPr>
              <a:pPr/>
              <a:t>9/25/2021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6" name="Text Placeholder 5"/>
          <p:cNvSpPr>
            <a:spLocks noGrp="1"/>
          </p:cNvSpPr>
          <p:nvPr>
            <p:ph type="body" sz="quarter" idx="13" hasCustomPrompt="1"/>
          </p:nvPr>
        </p:nvSpPr>
        <p:spPr>
          <a:xfrm>
            <a:off x="486227" y="5852160"/>
            <a:ext cx="10058399"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7" name="Rectangle 6"/>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9500163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DBAD0D-523E-451F-87EF-6881E23B560B}"/>
              </a:ext>
            </a:extLst>
          </p:cNvPr>
          <p:cNvSpPr/>
          <p:nvPr userDrawn="1"/>
        </p:nvSpPr>
        <p:spPr>
          <a:xfrm>
            <a:off x="145125" y="1028700"/>
            <a:ext cx="120468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a:extLst>
              <a:ext uri="{FF2B5EF4-FFF2-40B4-BE49-F238E27FC236}">
                <a16:creationId xmlns:a16="http://schemas.microsoft.com/office/drawing/2014/main" id="{CE1287E9-EBEB-4648-982B-10337D55F8BE}"/>
              </a:ext>
            </a:extLst>
          </p:cNvPr>
          <p:cNvSpPr>
            <a:spLocks noGrp="1"/>
          </p:cNvSpPr>
          <p:nvPr>
            <p:ph type="dt" sz="half" idx="10"/>
          </p:nvPr>
        </p:nvSpPr>
        <p:spPr/>
        <p:txBody>
          <a:bodyPr/>
          <a:lstStyle/>
          <a:p>
            <a:fld id="{928DECEF-6372-4873-9410-B0D622CCC340}" type="datetime1">
              <a:rPr lang="en-US" smtClean="0">
                <a:solidFill>
                  <a:srgbClr val="000000"/>
                </a:solidFill>
              </a:rPr>
              <a:pPr/>
              <a:t>9/25/2021</a:t>
            </a:fld>
            <a:endParaRPr lang="en-US">
              <a:solidFill>
                <a:srgbClr val="000000"/>
              </a:solidFill>
            </a:endParaRPr>
          </a:p>
        </p:txBody>
      </p:sp>
      <p:sp>
        <p:nvSpPr>
          <p:cNvPr id="4" name="Footer Placeholder 3">
            <a:extLst>
              <a:ext uri="{FF2B5EF4-FFF2-40B4-BE49-F238E27FC236}">
                <a16:creationId xmlns:a16="http://schemas.microsoft.com/office/drawing/2014/main" id="{6D9B78B9-0DDE-46C9-8ACD-9F2A63B7312F}"/>
              </a:ext>
            </a:extLst>
          </p:cNvPr>
          <p:cNvSpPr>
            <a:spLocks noGrp="1"/>
          </p:cNvSpPr>
          <p:nvPr>
            <p:ph type="ftr" sz="quarter" idx="11"/>
          </p:nvPr>
        </p:nvSpPr>
        <p:spPr/>
        <p:txBody>
          <a:bodyPr/>
          <a:lstStyle/>
          <a:p>
            <a:endParaRPr lang="en-US">
              <a:solidFill>
                <a:srgbClr val="000000"/>
              </a:solidFill>
            </a:endParaRPr>
          </a:p>
        </p:txBody>
      </p:sp>
      <p:sp>
        <p:nvSpPr>
          <p:cNvPr id="5" name="Slide Number Placeholder 4">
            <a:extLst>
              <a:ext uri="{FF2B5EF4-FFF2-40B4-BE49-F238E27FC236}">
                <a16:creationId xmlns:a16="http://schemas.microsoft.com/office/drawing/2014/main" id="{1E89C07F-8571-41D4-9A89-601A8B9C53DC}"/>
              </a:ext>
            </a:extLst>
          </p:cNvPr>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Content Placeholder 6">
            <a:extLst>
              <a:ext uri="{FF2B5EF4-FFF2-40B4-BE49-F238E27FC236}">
                <a16:creationId xmlns:a16="http://schemas.microsoft.com/office/drawing/2014/main" id="{065F5103-6F75-4D29-92B7-D96304B0DF91}"/>
              </a:ext>
            </a:extLst>
          </p:cNvPr>
          <p:cNvSpPr>
            <a:spLocks noGrp="1"/>
          </p:cNvSpPr>
          <p:nvPr>
            <p:ph sz="quarter" idx="13"/>
          </p:nvPr>
        </p:nvSpPr>
        <p:spPr>
          <a:xfrm>
            <a:off x="457200" y="1028701"/>
            <a:ext cx="112776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71E6CA6-DB87-42EC-B477-B412A859FEBB}"/>
              </a:ext>
            </a:extLst>
          </p:cNvPr>
          <p:cNvSpPr/>
          <p:nvPr userDrawn="1"/>
        </p:nvSpPr>
        <p:spPr>
          <a:xfrm>
            <a:off x="10040059" y="6492875"/>
            <a:ext cx="2151941" cy="303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626304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3041904" y="6383222"/>
            <a:ext cx="6115279" cy="461665"/>
          </a:xfrm>
          <a:prstGeom prst="rect">
            <a:avLst/>
          </a:prstGeom>
          <a:noFill/>
          <a:ln>
            <a:noFill/>
          </a:ln>
        </p:spPr>
        <p:txBody>
          <a:bodyPr wrap="square" rtlCol="0" anchor="ctr">
            <a:spAutoFit/>
          </a:bodyPr>
          <a:lstStyle/>
          <a:p>
            <a:pPr algn="ctr">
              <a:buClr>
                <a:srgbClr val="7F134C"/>
              </a:buClr>
              <a:buFont typeface="Arial" panose="020B0604020202020204" pitchFamily="34" charset="0"/>
              <a:buNone/>
            </a:pPr>
            <a:r>
              <a:rPr lang="en-US" sz="1400" b="1">
                <a:solidFill>
                  <a:srgbClr val="000000"/>
                </a:solidFill>
              </a:rPr>
              <a:t>This Material is for Use by AstraZeneca MA Scientific Personnel Only</a:t>
            </a:r>
          </a:p>
          <a:p>
            <a:pPr algn="ctr">
              <a:buClr>
                <a:srgbClr val="7F134C"/>
              </a:buClr>
              <a:buFont typeface="Arial" panose="020B0604020202020204" pitchFamily="34" charset="0"/>
              <a:buNone/>
            </a:pPr>
            <a:r>
              <a:rPr lang="en-US" sz="1000">
                <a:solidFill>
                  <a:srgbClr val="000000"/>
                </a:solidFill>
              </a:rPr>
              <a:t>Speaker notes are for internal use only and are not to be shown or disseminated outside of AstraZeneca</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nvGraphicFramePr>
        <p:xfrm>
          <a:off x="1128800" y="3577113"/>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nvGraphicFramePr>
        <p:xfrm>
          <a:off x="1128800" y="1039470"/>
          <a:ext cx="9949786" cy="2294106"/>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61963846"/>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solidFill>
                  <a:srgbClr val="000000"/>
                </a:solidFill>
              </a:rPr>
              <a:pPr/>
              <a:t>9/25/2021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a:solidFill>
                  <a:srgbClr val="000000"/>
                </a:solidFill>
                <a:cs typeface="Arial" pitchFamily="34" charset="0"/>
              </a:rPr>
              <a:t>© AstraZeneca 2020</a:t>
            </a: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2972006" y="1102835"/>
            <a:ext cx="8106580" cy="228600"/>
          </a:xfrm>
        </p:spPr>
        <p:txBody>
          <a:bodyPr anchor="ctr">
            <a:normAutofit/>
          </a:bodyPr>
          <a:lstStyle>
            <a:lvl1pPr marL="0" indent="0">
              <a:buFont typeface="Arial" panose="020B0604020202020204" pitchFamily="34" charse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&lt;&lt;MAAZAP&gt; &lt;#######&lt;TA&gt; &lt;Asset Title&gt; 70 character limit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6785855" y="1491653"/>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2972006" y="1491653"/>
            <a:ext cx="1797601"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Reactive or Proactive</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6785855" y="1880471"/>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 (if &lt;1 year)</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2972006" y="2658107"/>
            <a:ext cx="891693"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19" name="Text Placeholder 18">
            <a:extLst>
              <a:ext uri="{FF2B5EF4-FFF2-40B4-BE49-F238E27FC236}">
                <a16:creationId xmlns:a16="http://schemas.microsoft.com/office/drawing/2014/main" id="{A1F28B02-DF8E-4C7E-90E9-0214CD384EA9}"/>
              </a:ext>
            </a:extLst>
          </p:cNvPr>
          <p:cNvSpPr>
            <a:spLocks noGrp="1"/>
          </p:cNvSpPr>
          <p:nvPr>
            <p:ph type="body" sz="quarter" idx="18" hasCustomPrompt="1"/>
          </p:nvPr>
        </p:nvSpPr>
        <p:spPr>
          <a:xfrm>
            <a:off x="3893972" y="2658107"/>
            <a:ext cx="4159180"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 If Yes - Reactive via MI, Reactive via MI </a:t>
            </a:r>
            <a:r>
              <a:rPr lang="en-US" err="1"/>
              <a:t>SciP</a:t>
            </a:r>
            <a:r>
              <a:rPr lang="en-US"/>
              <a:t>, or Proactive</a:t>
            </a:r>
          </a:p>
        </p:txBody>
      </p:sp>
      <p:sp>
        <p:nvSpPr>
          <p:cNvPr id="21" name="Text Placeholder 20">
            <a:extLst>
              <a:ext uri="{FF2B5EF4-FFF2-40B4-BE49-F238E27FC236}">
                <a16:creationId xmlns:a16="http://schemas.microsoft.com/office/drawing/2014/main" id="{277F15F9-6B04-4325-BA35-6D4FC8B30B7D}"/>
              </a:ext>
            </a:extLst>
          </p:cNvPr>
          <p:cNvSpPr>
            <a:spLocks noGrp="1"/>
          </p:cNvSpPr>
          <p:nvPr>
            <p:ph type="body" sz="quarter" idx="19" hasCustomPrompt="1"/>
          </p:nvPr>
        </p:nvSpPr>
        <p:spPr>
          <a:xfrm>
            <a:off x="2972006" y="3046924"/>
            <a:ext cx="393672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MA </a:t>
            </a:r>
            <a:r>
              <a:rPr lang="en-US" err="1"/>
              <a:t>SciP</a:t>
            </a:r>
            <a:r>
              <a:rPr lang="en-US"/>
              <a:t>, MSL, MA MM, or Other MA Role</a:t>
            </a:r>
          </a:p>
        </p:txBody>
      </p:sp>
      <p:sp>
        <p:nvSpPr>
          <p:cNvPr id="27" name="Text Placeholder 26">
            <a:extLst>
              <a:ext uri="{FF2B5EF4-FFF2-40B4-BE49-F238E27FC236}">
                <a16:creationId xmlns:a16="http://schemas.microsoft.com/office/drawing/2014/main" id="{DD881301-6455-4429-AC98-70F1B2B5BC88}"/>
              </a:ext>
            </a:extLst>
          </p:cNvPr>
          <p:cNvSpPr>
            <a:spLocks noGrp="1"/>
          </p:cNvSpPr>
          <p:nvPr>
            <p:ph type="body" sz="quarter" idx="22" hasCustomPrompt="1"/>
          </p:nvPr>
        </p:nvSpPr>
        <p:spPr>
          <a:xfrm>
            <a:off x="6785855" y="2269289"/>
            <a:ext cx="3284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HCP, MM Only, Contracted EE, or Other</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2972006" y="2269289"/>
            <a:ext cx="89169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1" name="Text Placeholder 30">
            <a:extLst>
              <a:ext uri="{FF2B5EF4-FFF2-40B4-BE49-F238E27FC236}">
                <a16:creationId xmlns:a16="http://schemas.microsoft.com/office/drawing/2014/main" id="{1C3ADFAF-903D-45A8-9EC3-263C6B88C9B5}"/>
              </a:ext>
            </a:extLst>
          </p:cNvPr>
          <p:cNvSpPr>
            <a:spLocks noGrp="1"/>
          </p:cNvSpPr>
          <p:nvPr>
            <p:ph type="body" sz="quarter" idx="24" hasCustomPrompt="1"/>
          </p:nvPr>
        </p:nvSpPr>
        <p:spPr>
          <a:xfrm>
            <a:off x="3900043" y="2269289"/>
            <a:ext cx="121231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MM/YY</a:t>
            </a:r>
          </a:p>
        </p:txBody>
      </p:sp>
      <p:sp>
        <p:nvSpPr>
          <p:cNvPr id="33" name="Text Placeholder 32">
            <a:extLst>
              <a:ext uri="{FF2B5EF4-FFF2-40B4-BE49-F238E27FC236}">
                <a16:creationId xmlns:a16="http://schemas.microsoft.com/office/drawing/2014/main" id="{699D1E98-12E4-4111-B43B-8EF5E67629AC}"/>
              </a:ext>
            </a:extLst>
          </p:cNvPr>
          <p:cNvSpPr>
            <a:spLocks noGrp="1"/>
          </p:cNvSpPr>
          <p:nvPr>
            <p:ph type="body" sz="quarter" idx="25" hasCustomPrompt="1"/>
          </p:nvPr>
        </p:nvSpPr>
        <p:spPr>
          <a:xfrm>
            <a:off x="2972006" y="5042742"/>
            <a:ext cx="8916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2972005" y="5379477"/>
            <a:ext cx="8106581" cy="258532"/>
          </a:xfrm>
        </p:spPr>
        <p:txBody>
          <a:bodyPr wrap="square" anchor="ctr">
            <a:sp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972006" y="4043882"/>
            <a:ext cx="3019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351264" y="4050835"/>
            <a:ext cx="172732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972006" y="3657303"/>
            <a:ext cx="3019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Asset Owner Name</a:t>
            </a:r>
          </a:p>
        </p:txBody>
      </p:sp>
      <p:sp>
        <p:nvSpPr>
          <p:cNvPr id="43" name="Text Placeholder 42">
            <a:extLst>
              <a:ext uri="{FF2B5EF4-FFF2-40B4-BE49-F238E27FC236}">
                <a16:creationId xmlns:a16="http://schemas.microsoft.com/office/drawing/2014/main" id="{D6785EC2-7CE7-4B29-BFA7-2A8950DFE928}"/>
              </a:ext>
            </a:extLst>
          </p:cNvPr>
          <p:cNvSpPr>
            <a:spLocks noGrp="1"/>
          </p:cNvSpPr>
          <p:nvPr>
            <p:ph type="body" sz="quarter" idx="30" hasCustomPrompt="1"/>
          </p:nvPr>
        </p:nvSpPr>
        <p:spPr>
          <a:xfrm>
            <a:off x="2972005" y="4646823"/>
            <a:ext cx="899316"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5" name="Text Placeholder 44">
            <a:extLst>
              <a:ext uri="{FF2B5EF4-FFF2-40B4-BE49-F238E27FC236}">
                <a16:creationId xmlns:a16="http://schemas.microsoft.com/office/drawing/2014/main" id="{02111F09-1B27-4A1F-9662-63D673AA517F}"/>
              </a:ext>
            </a:extLst>
          </p:cNvPr>
          <p:cNvSpPr>
            <a:spLocks noGrp="1"/>
          </p:cNvSpPr>
          <p:nvPr>
            <p:ph type="body" sz="quarter" idx="31" hasCustomPrompt="1"/>
          </p:nvPr>
        </p:nvSpPr>
        <p:spPr>
          <a:xfrm>
            <a:off x="5989384" y="4646823"/>
            <a:ext cx="8777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7" name="Text Placeholder 46">
            <a:extLst>
              <a:ext uri="{FF2B5EF4-FFF2-40B4-BE49-F238E27FC236}">
                <a16:creationId xmlns:a16="http://schemas.microsoft.com/office/drawing/2014/main" id="{31A21B67-AE66-4D44-8C58-A71F0B4E972C}"/>
              </a:ext>
            </a:extLst>
          </p:cNvPr>
          <p:cNvSpPr>
            <a:spLocks noGrp="1"/>
          </p:cNvSpPr>
          <p:nvPr>
            <p:ph type="body" sz="quarter" idx="32" hasCustomPrompt="1"/>
          </p:nvPr>
        </p:nvSpPr>
        <p:spPr>
          <a:xfrm>
            <a:off x="5989384" y="5042742"/>
            <a:ext cx="127191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$Value</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2972006" y="1880471"/>
            <a:ext cx="1747099"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Brand or TA Name</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9991673" y="1494084"/>
            <a:ext cx="92313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32577" y="1036716"/>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5348628" y="1423839"/>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32577" y="1423839"/>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5348628" y="1810962"/>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Expiration Date</a:t>
            </a:r>
          </a:p>
        </p:txBody>
      </p:sp>
      <p:sp>
        <p:nvSpPr>
          <p:cNvPr id="56" name="TextBox 55">
            <a:extLst>
              <a:ext uri="{FF2B5EF4-FFF2-40B4-BE49-F238E27FC236}">
                <a16:creationId xmlns:a16="http://schemas.microsoft.com/office/drawing/2014/main" id="{149F3220-7D9B-445A-8058-358753CF9360}"/>
              </a:ext>
            </a:extLst>
          </p:cNvPr>
          <p:cNvSpPr txBox="1"/>
          <p:nvPr userDrawn="1"/>
        </p:nvSpPr>
        <p:spPr>
          <a:xfrm>
            <a:off x="1132577" y="2585208"/>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Distribution</a:t>
            </a:r>
          </a:p>
        </p:txBody>
      </p:sp>
      <p:sp>
        <p:nvSpPr>
          <p:cNvPr id="58" name="TextBox 57">
            <a:extLst>
              <a:ext uri="{FF2B5EF4-FFF2-40B4-BE49-F238E27FC236}">
                <a16:creationId xmlns:a16="http://schemas.microsoft.com/office/drawing/2014/main" id="{447AD0CF-AE31-45DA-96AF-9BF462D0EBD5}"/>
              </a:ext>
            </a:extLst>
          </p:cNvPr>
          <p:cNvSpPr txBox="1"/>
          <p:nvPr userDrawn="1"/>
        </p:nvSpPr>
        <p:spPr>
          <a:xfrm>
            <a:off x="1132577" y="2972330"/>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Approved for Use By</a:t>
            </a:r>
          </a:p>
        </p:txBody>
      </p:sp>
      <p:sp>
        <p:nvSpPr>
          <p:cNvPr id="61" name="TextBox 60">
            <a:extLst>
              <a:ext uri="{FF2B5EF4-FFF2-40B4-BE49-F238E27FC236}">
                <a16:creationId xmlns:a16="http://schemas.microsoft.com/office/drawing/2014/main" id="{EC74B5DD-D8E4-46DE-A3C8-C17D4C0070F8}"/>
              </a:ext>
            </a:extLst>
          </p:cNvPr>
          <p:cNvSpPr txBox="1"/>
          <p:nvPr userDrawn="1"/>
        </p:nvSpPr>
        <p:spPr>
          <a:xfrm>
            <a:off x="5348628" y="2198085"/>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Audience</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1132577" y="2198085"/>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One Time Use</a:t>
            </a:r>
          </a:p>
        </p:txBody>
      </p:sp>
      <p:sp>
        <p:nvSpPr>
          <p:cNvPr id="68" name="TextBox 67">
            <a:extLst>
              <a:ext uri="{FF2B5EF4-FFF2-40B4-BE49-F238E27FC236}">
                <a16:creationId xmlns:a16="http://schemas.microsoft.com/office/drawing/2014/main" id="{CA229345-0EF5-4489-BFD2-ED28EF6A19AF}"/>
              </a:ext>
            </a:extLst>
          </p:cNvPr>
          <p:cNvSpPr txBox="1"/>
          <p:nvPr userDrawn="1"/>
        </p:nvSpPr>
        <p:spPr>
          <a:xfrm>
            <a:off x="1132577" y="4974162"/>
            <a:ext cx="182880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defRPr/>
            </a:pPr>
            <a:r>
              <a:rPr lang="en-US" sz="1200" b="1">
                <a:solidFill>
                  <a:srgbClr val="FFFFFF"/>
                </a:solidFill>
              </a:rPr>
              <a:t>MSL Leave-behind</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0" y="-11782"/>
            <a:ext cx="12191999" cy="731520"/>
          </a:xfrm>
          <a:prstGeom prst="rect">
            <a:avLst/>
          </a:prstGeom>
          <a:solidFill>
            <a:schemeClr val="accent2"/>
          </a:solidFill>
          <a:ln>
            <a:noFill/>
          </a:ln>
        </p:spPr>
        <p:txBody>
          <a:bodyPr wrap="square" rtlCol="0" anchor="ctr">
            <a:spAutoFit/>
          </a:bodyPr>
          <a:lstStyle/>
          <a:p>
            <a:pPr algn="ctr">
              <a:buClr>
                <a:srgbClr val="7F134C"/>
              </a:buClr>
              <a:buFont typeface="Arial" panose="020B0604020202020204" pitchFamily="34" charset="0"/>
              <a:buNone/>
            </a:pPr>
            <a:r>
              <a:rPr lang="en-US" sz="2400" b="1">
                <a:solidFill>
                  <a:srgbClr val="FFFFFF"/>
                </a:solidFill>
              </a:rPr>
              <a:t>MA Material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32577" y="5372145"/>
            <a:ext cx="1828800" cy="461665"/>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Special Instructions</a:t>
            </a:r>
            <a:br>
              <a:rPr lang="en-US" sz="1200" b="1">
                <a:solidFill>
                  <a:srgbClr val="FFFFFF"/>
                </a:solidFill>
              </a:rPr>
            </a:br>
            <a:r>
              <a:rPr lang="en-US" sz="1200" b="1">
                <a:solidFill>
                  <a:srgbClr val="FFFFFF"/>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8451353" y="1423839"/>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Website</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32577" y="3979411"/>
            <a:ext cx="1828800"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6020800" y="3979411"/>
            <a:ext cx="3330464"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Based On Asset: PromoMats/MedComms #</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32577" y="3585295"/>
            <a:ext cx="1828800"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Asset Owner</a:t>
            </a:r>
          </a:p>
        </p:txBody>
      </p:sp>
      <p:sp>
        <p:nvSpPr>
          <p:cNvPr id="75" name="TextBox 74">
            <a:extLst>
              <a:ext uri="{FF2B5EF4-FFF2-40B4-BE49-F238E27FC236}">
                <a16:creationId xmlns:a16="http://schemas.microsoft.com/office/drawing/2014/main" id="{18F3D524-8618-4B93-A131-5DAC4985A561}"/>
              </a:ext>
            </a:extLst>
          </p:cNvPr>
          <p:cNvSpPr txBox="1"/>
          <p:nvPr userDrawn="1"/>
        </p:nvSpPr>
        <p:spPr>
          <a:xfrm>
            <a:off x="1132577" y="4575502"/>
            <a:ext cx="182880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Veeva CRM</a:t>
            </a:r>
          </a:p>
        </p:txBody>
      </p:sp>
      <p:sp>
        <p:nvSpPr>
          <p:cNvPr id="76" name="TextBox 75">
            <a:extLst>
              <a:ext uri="{FF2B5EF4-FFF2-40B4-BE49-F238E27FC236}">
                <a16:creationId xmlns:a16="http://schemas.microsoft.com/office/drawing/2014/main" id="{29BCA70B-07F3-4184-B119-07E8A73B0D29}"/>
              </a:ext>
            </a:extLst>
          </p:cNvPr>
          <p:cNvSpPr txBox="1"/>
          <p:nvPr userDrawn="1"/>
        </p:nvSpPr>
        <p:spPr>
          <a:xfrm>
            <a:off x="3961877" y="4575502"/>
            <a:ext cx="201168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Restricted Use</a:t>
            </a:r>
          </a:p>
        </p:txBody>
      </p:sp>
      <p:sp>
        <p:nvSpPr>
          <p:cNvPr id="77" name="TextBox 76">
            <a:extLst>
              <a:ext uri="{FF2B5EF4-FFF2-40B4-BE49-F238E27FC236}">
                <a16:creationId xmlns:a16="http://schemas.microsoft.com/office/drawing/2014/main" id="{ABC6F0CE-3EF3-4748-8537-A266C0CD9329}"/>
              </a:ext>
            </a:extLst>
          </p:cNvPr>
          <p:cNvSpPr txBox="1"/>
          <p:nvPr userDrawn="1"/>
        </p:nvSpPr>
        <p:spPr>
          <a:xfrm>
            <a:off x="3961877" y="4974162"/>
            <a:ext cx="201168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If Yes, Fair Market Value</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32577" y="1810962"/>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Brand or TA Name</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6020800" y="3585295"/>
            <a:ext cx="3330464"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Document #</a:t>
            </a:r>
          </a:p>
        </p:txBody>
      </p:sp>
      <p:graphicFrame>
        <p:nvGraphicFramePr>
          <p:cNvPr id="59" name="Table 58">
            <a:extLst>
              <a:ext uri="{FF2B5EF4-FFF2-40B4-BE49-F238E27FC236}">
                <a16:creationId xmlns:a16="http://schemas.microsoft.com/office/drawing/2014/main" id="{26419F55-E696-4649-B99D-36B08665CB7C}"/>
              </a:ext>
            </a:extLst>
          </p:cNvPr>
          <p:cNvGraphicFramePr>
            <a:graphicFrameLocks noGrp="1"/>
          </p:cNvGraphicFramePr>
          <p:nvPr userDrawn="1"/>
        </p:nvGraphicFramePr>
        <p:xfrm>
          <a:off x="1131937" y="4566547"/>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350502" y="3656902"/>
            <a:ext cx="1728788" cy="238125"/>
          </a:xfrm>
        </p:spPr>
        <p:txBody>
          <a:bodyPr>
            <a:noAutofit/>
          </a:bodyPr>
          <a:lstStyle>
            <a:lvl1pPr marL="0" inden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ML-XXXX-US-XXXX</a:t>
            </a:r>
          </a:p>
        </p:txBody>
      </p:sp>
    </p:spTree>
    <p:extLst>
      <p:ext uri="{BB962C8B-B14F-4D97-AF65-F5344CB8AC3E}">
        <p14:creationId xmlns:p14="http://schemas.microsoft.com/office/powerpoint/2010/main" val="224806117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o Not Use-&g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956BE7-CD1E-4053-9515-31D954D7F822}"/>
              </a:ext>
            </a:extLst>
          </p:cNvPr>
          <p:cNvSpPr>
            <a:spLocks noGrp="1"/>
          </p:cNvSpPr>
          <p:nvPr>
            <p:ph type="dt" sz="half" idx="10"/>
          </p:nvPr>
        </p:nvSpPr>
        <p:spPr/>
        <p:txBody>
          <a:bodyPr/>
          <a:lstStyle/>
          <a:p>
            <a:fld id="{CD760F18-88F3-4EF5-B415-6A2DEC6930B5}" type="datetime1">
              <a:rPr lang="en-US" smtClean="0">
                <a:solidFill>
                  <a:srgbClr val="000000"/>
                </a:solidFill>
              </a:rPr>
              <a:pPr/>
              <a:t>9/25/2021</a:t>
            </a:fld>
            <a:endParaRPr lang="en-US">
              <a:solidFill>
                <a:srgbClr val="000000"/>
              </a:solidFill>
            </a:endParaRPr>
          </a:p>
        </p:txBody>
      </p:sp>
      <p:sp>
        <p:nvSpPr>
          <p:cNvPr id="4" name="Footer Placeholder 3">
            <a:extLst>
              <a:ext uri="{FF2B5EF4-FFF2-40B4-BE49-F238E27FC236}">
                <a16:creationId xmlns:a16="http://schemas.microsoft.com/office/drawing/2014/main" id="{0C667D6A-BD1D-455C-A68F-2B5E1FF8E70F}"/>
              </a:ext>
            </a:extLst>
          </p:cNvPr>
          <p:cNvSpPr>
            <a:spLocks noGrp="1"/>
          </p:cNvSpPr>
          <p:nvPr>
            <p:ph type="ftr" sz="quarter" idx="11"/>
          </p:nvPr>
        </p:nvSpPr>
        <p:spPr/>
        <p:txBody>
          <a:bodyPr/>
          <a:lstStyle/>
          <a:p>
            <a:endParaRPr lang="en-US">
              <a:solidFill>
                <a:srgbClr val="000000"/>
              </a:solidFill>
            </a:endParaRPr>
          </a:p>
        </p:txBody>
      </p:sp>
      <p:sp>
        <p:nvSpPr>
          <p:cNvPr id="6" name="TextBox 5">
            <a:extLst>
              <a:ext uri="{FF2B5EF4-FFF2-40B4-BE49-F238E27FC236}">
                <a16:creationId xmlns:a16="http://schemas.microsoft.com/office/drawing/2014/main" id="{E6BF02FB-EFBA-4E7D-9306-E2A3E6AEDB9F}"/>
              </a:ext>
            </a:extLst>
          </p:cNvPr>
          <p:cNvSpPr txBox="1"/>
          <p:nvPr userDrawn="1"/>
        </p:nvSpPr>
        <p:spPr>
          <a:xfrm>
            <a:off x="1842205" y="1928916"/>
            <a:ext cx="2892138" cy="1323439"/>
          </a:xfrm>
          <a:prstGeom prst="rect">
            <a:avLst/>
          </a:prstGeom>
          <a:noFill/>
        </p:spPr>
        <p:txBody>
          <a:bodyPr wrap="none" rtlCol="0">
            <a:spAutoFit/>
          </a:bodyPr>
          <a:lstStyle/>
          <a:p>
            <a:pPr algn="ctr">
              <a:buClr>
                <a:srgbClr val="7F134C"/>
              </a:buClr>
              <a:buFont typeface="Arial" panose="020B0604020202020204" pitchFamily="34" charset="0"/>
              <a:buNone/>
            </a:pPr>
            <a:r>
              <a:rPr lang="en-US" sz="4000" b="1">
                <a:solidFill>
                  <a:srgbClr val="FFFFFF"/>
                </a:solidFill>
              </a:rPr>
              <a:t>Use These </a:t>
            </a:r>
            <a:br>
              <a:rPr lang="en-US" sz="4000" b="1">
                <a:solidFill>
                  <a:srgbClr val="FFFFFF"/>
                </a:solidFill>
              </a:rPr>
            </a:br>
            <a:r>
              <a:rPr lang="en-US" sz="4000" b="1">
                <a:solidFill>
                  <a:srgbClr val="FFFFFF"/>
                </a:solidFill>
              </a:rPr>
              <a:t>Layouts</a:t>
            </a:r>
          </a:p>
        </p:txBody>
      </p:sp>
      <p:sp>
        <p:nvSpPr>
          <p:cNvPr id="7" name="TextBox 6">
            <a:extLst>
              <a:ext uri="{FF2B5EF4-FFF2-40B4-BE49-F238E27FC236}">
                <a16:creationId xmlns:a16="http://schemas.microsoft.com/office/drawing/2014/main" id="{83043284-78F9-4E81-A97D-42F957CD6C75}"/>
              </a:ext>
            </a:extLst>
          </p:cNvPr>
          <p:cNvSpPr txBox="1"/>
          <p:nvPr userDrawn="1"/>
        </p:nvSpPr>
        <p:spPr>
          <a:xfrm>
            <a:off x="7640331" y="1313363"/>
            <a:ext cx="2892138" cy="1938992"/>
          </a:xfrm>
          <a:prstGeom prst="rect">
            <a:avLst/>
          </a:prstGeom>
          <a:noFill/>
        </p:spPr>
        <p:txBody>
          <a:bodyPr wrap="none" rtlCol="0">
            <a:spAutoFit/>
          </a:bodyPr>
          <a:lstStyle/>
          <a:p>
            <a:pPr algn="ctr">
              <a:buClr>
                <a:srgbClr val="7F134C"/>
              </a:buClr>
              <a:buFont typeface="Arial" panose="020B0604020202020204" pitchFamily="34" charset="0"/>
              <a:buNone/>
            </a:pPr>
            <a:r>
              <a:rPr lang="en-US" sz="4000" b="1">
                <a:solidFill>
                  <a:srgbClr val="FFFFFF"/>
                </a:solidFill>
              </a:rPr>
              <a:t>DO NOT</a:t>
            </a:r>
          </a:p>
          <a:p>
            <a:pPr algn="ctr">
              <a:buClr>
                <a:srgbClr val="7F134C"/>
              </a:buClr>
              <a:buFont typeface="Arial" panose="020B0604020202020204" pitchFamily="34" charset="0"/>
              <a:buNone/>
            </a:pPr>
            <a:r>
              <a:rPr lang="en-US" sz="4000" b="1">
                <a:solidFill>
                  <a:srgbClr val="FFFFFF"/>
                </a:solidFill>
              </a:rPr>
              <a:t>Use These </a:t>
            </a:r>
            <a:br>
              <a:rPr lang="en-US" sz="4000" b="1">
                <a:solidFill>
                  <a:srgbClr val="FFFFFF"/>
                </a:solidFill>
              </a:rPr>
            </a:br>
            <a:r>
              <a:rPr lang="en-US" sz="4000" b="1">
                <a:solidFill>
                  <a:srgbClr val="FFFFFF"/>
                </a:solidFill>
              </a:rPr>
              <a:t>Layouts</a:t>
            </a:r>
          </a:p>
        </p:txBody>
      </p:sp>
      <p:sp>
        <p:nvSpPr>
          <p:cNvPr id="8" name="Arrow: Right 7">
            <a:extLst>
              <a:ext uri="{FF2B5EF4-FFF2-40B4-BE49-F238E27FC236}">
                <a16:creationId xmlns:a16="http://schemas.microsoft.com/office/drawing/2014/main" id="{7A78AFAA-7418-4F48-AE4E-B278A265CE75}"/>
              </a:ext>
            </a:extLst>
          </p:cNvPr>
          <p:cNvSpPr/>
          <p:nvPr userDrawn="1"/>
        </p:nvSpPr>
        <p:spPr>
          <a:xfrm>
            <a:off x="6961909" y="3464645"/>
            <a:ext cx="4301837"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Arrow: Right 8">
            <a:extLst>
              <a:ext uri="{FF2B5EF4-FFF2-40B4-BE49-F238E27FC236}">
                <a16:creationId xmlns:a16="http://schemas.microsoft.com/office/drawing/2014/main" id="{304CDD4A-5E0D-4DF4-B3F7-19367E77F2F4}"/>
              </a:ext>
            </a:extLst>
          </p:cNvPr>
          <p:cNvSpPr/>
          <p:nvPr userDrawn="1"/>
        </p:nvSpPr>
        <p:spPr>
          <a:xfrm flipH="1">
            <a:off x="987137" y="3464645"/>
            <a:ext cx="4301837"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9739146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9B03F247-4297-4973-90A3-0193475AC741}"/>
              </a:ext>
            </a:extLst>
          </p:cNvPr>
          <p:cNvSpPr>
            <a:spLocks noGrp="1"/>
          </p:cNvSpPr>
          <p:nvPr>
            <p:ph type="dt" sz="half" idx="10"/>
          </p:nvPr>
        </p:nvSpPr>
        <p:spPr/>
        <p:txBody>
          <a:bodyPr/>
          <a:lstStyle/>
          <a:p>
            <a:endParaRPr lang="en-GB">
              <a:solidFill>
                <a:srgbClr val="000000"/>
              </a:solidFill>
            </a:endParaRPr>
          </a:p>
        </p:txBody>
      </p:sp>
      <p:sp>
        <p:nvSpPr>
          <p:cNvPr id="10" name="Footer Placeholder 9">
            <a:extLst>
              <a:ext uri="{FF2B5EF4-FFF2-40B4-BE49-F238E27FC236}">
                <a16:creationId xmlns:a16="http://schemas.microsoft.com/office/drawing/2014/main" id="{18846DE8-F473-4C78-BFFE-EC76CD666EA0}"/>
              </a:ext>
            </a:extLst>
          </p:cNvPr>
          <p:cNvSpPr>
            <a:spLocks noGrp="1"/>
          </p:cNvSpPr>
          <p:nvPr>
            <p:ph type="ftr" sz="quarter" idx="11"/>
          </p:nvPr>
        </p:nvSpPr>
        <p:spPr/>
        <p:txBody>
          <a:bodyPr/>
          <a:lstStyle/>
          <a:p>
            <a:pPr>
              <a:lnSpc>
                <a:spcPct val="90000"/>
              </a:lnSpc>
              <a:spcBef>
                <a:spcPts val="300"/>
              </a:spcBef>
              <a:spcAft>
                <a:spcPts val="600"/>
              </a:spcAft>
              <a:buFont typeface="Arial" panose="020B0604020202020204" pitchFamily="34" charset="0"/>
              <a:buNone/>
            </a:pPr>
            <a:endParaRPr lang="en-GB">
              <a:solidFill>
                <a:srgbClr val="000000"/>
              </a:solidFill>
            </a:endParaRPr>
          </a:p>
        </p:txBody>
      </p:sp>
      <p:sp>
        <p:nvSpPr>
          <p:cNvPr id="11" name="Slide Number Placeholder 10">
            <a:extLst>
              <a:ext uri="{FF2B5EF4-FFF2-40B4-BE49-F238E27FC236}">
                <a16:creationId xmlns:a16="http://schemas.microsoft.com/office/drawing/2014/main" id="{E358DA9E-BDF5-4DC7-B478-434301DA6253}"/>
              </a:ext>
            </a:extLst>
          </p:cNvPr>
          <p:cNvSpPr>
            <a:spLocks noGrp="1"/>
          </p:cNvSpPr>
          <p:nvPr>
            <p:ph type="sldNum" sz="quarter" idx="12"/>
          </p:nvPr>
        </p:nvSpPr>
        <p:spPr/>
        <p:txBody>
          <a:bodyPr/>
          <a:lstStyle/>
          <a:p>
            <a:fld id="{F8E47D07-9D1E-4FE9-B31A-2F5863681021}" type="slidenum">
              <a:rPr lang="en-GB" smtClean="0">
                <a:solidFill>
                  <a:srgbClr val="000000"/>
                </a:solidFill>
              </a:rPr>
              <a:pPr/>
              <a:t>‹N°›</a:t>
            </a:fld>
            <a:endParaRPr lang="en-GB">
              <a:solidFill>
                <a:srgbClr val="000000"/>
              </a:solidFill>
            </a:endParaRPr>
          </a:p>
        </p:txBody>
      </p:sp>
    </p:spTree>
    <p:custDataLst>
      <p:tags r:id="rId1"/>
    </p:custDataLst>
    <p:extLst>
      <p:ext uri="{BB962C8B-B14F-4D97-AF65-F5344CB8AC3E}">
        <p14:creationId xmlns:p14="http://schemas.microsoft.com/office/powerpoint/2010/main" val="1609358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Divider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3500" y="156117"/>
            <a:ext cx="11808000" cy="6455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457200" y="1270365"/>
            <a:ext cx="11277600" cy="535531"/>
          </a:xfrm>
        </p:spPr>
        <p:txBody>
          <a:bodyPr anchor="t">
            <a:spAutoFit/>
          </a:bodyPr>
          <a:lstStyle>
            <a:lvl1pPr>
              <a:defRPr sz="3200">
                <a:solidFill>
                  <a:schemeClr val="bg1"/>
                </a:solidFill>
              </a:defRPr>
            </a:lvl1pPr>
          </a:lstStyle>
          <a:p>
            <a:r>
              <a:rPr lang="en-US"/>
              <a:t>Click to add divider title</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11" name="Text Placeholder 6">
            <a:extLst>
              <a:ext uri="{FF2B5EF4-FFF2-40B4-BE49-F238E27FC236}">
                <a16:creationId xmlns:a16="http://schemas.microsoft.com/office/drawing/2014/main" id="{C290D6F0-A744-4762-BA4F-BBADC0F28504}"/>
              </a:ext>
            </a:extLst>
          </p:cNvPr>
          <p:cNvSpPr>
            <a:spLocks noGrp="1"/>
          </p:cNvSpPr>
          <p:nvPr>
            <p:ph type="body" sz="quarter" idx="13" hasCustomPrompt="1"/>
          </p:nvPr>
        </p:nvSpPr>
        <p:spPr>
          <a:xfrm>
            <a:off x="457200" y="5590502"/>
            <a:ext cx="9855200" cy="1005840"/>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a:t>Reference(s)</a:t>
            </a:r>
          </a:p>
        </p:txBody>
      </p:sp>
    </p:spTree>
    <p:extLst>
      <p:ext uri="{BB962C8B-B14F-4D97-AF65-F5344CB8AC3E}">
        <p14:creationId xmlns:p14="http://schemas.microsoft.com/office/powerpoint/2010/main" val="3129897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EF9AFF-506A-9545-8B77-2588443DA603}"/>
              </a:ext>
            </a:extLst>
          </p:cNvPr>
          <p:cNvSpPr>
            <a:spLocks noGrp="1"/>
          </p:cNvSpPr>
          <p:nvPr>
            <p:ph sz="quarter" idx="14" hasCustomPrompt="1"/>
          </p:nvPr>
        </p:nvSpPr>
        <p:spPr>
          <a:xfrm>
            <a:off x="215900" y="1254897"/>
            <a:ext cx="11758900" cy="4744251"/>
          </a:xfrm>
          <a:prstGeom prst="rect">
            <a:avLst/>
          </a:prstGeom>
        </p:spPr>
        <p:txBody>
          <a:bodyPr/>
          <a:lstStyle>
            <a:lvl1pPr>
              <a:spcAft>
                <a:spcPts val="600"/>
              </a:spcAft>
              <a:defRPr sz="2000"/>
            </a:lvl1pPr>
            <a:lvl2pPr>
              <a:spcBef>
                <a:spcPts val="0"/>
              </a:spcBef>
              <a:spcAft>
                <a:spcPts val="600"/>
              </a:spcAft>
              <a:defRPr/>
            </a:lvl2pPr>
            <a:lvl3pPr marL="540000">
              <a:spcAft>
                <a:spcPts val="600"/>
              </a:spcAft>
              <a:defRPr/>
            </a:lvl3pPr>
            <a:lvl4pPr marL="720000">
              <a:spcAft>
                <a:spcPts val="600"/>
              </a:spcAft>
              <a:defRPr sz="1400"/>
            </a:lvl4pPr>
          </a:lstStyle>
          <a:p>
            <a:pPr lvl="0"/>
            <a:r>
              <a:rPr lang="en-US"/>
              <a:t>First level</a:t>
            </a:r>
          </a:p>
          <a:p>
            <a:pPr lvl="1"/>
            <a:r>
              <a:rPr lang="en-US"/>
              <a:t>Second level</a:t>
            </a:r>
          </a:p>
          <a:p>
            <a:pPr lvl="2"/>
            <a:r>
              <a:rPr lang="en-US"/>
              <a:t>Third level</a:t>
            </a:r>
          </a:p>
          <a:p>
            <a:pPr lvl="3"/>
            <a:r>
              <a:rPr lang="en-US"/>
              <a:t>Fourth level</a:t>
            </a:r>
          </a:p>
        </p:txBody>
      </p:sp>
      <p:sp>
        <p:nvSpPr>
          <p:cNvPr id="15" name="Text Placeholder 14">
            <a:extLst>
              <a:ext uri="{FF2B5EF4-FFF2-40B4-BE49-F238E27FC236}">
                <a16:creationId xmlns:a16="http://schemas.microsoft.com/office/drawing/2014/main" id="{46601334-13B9-604C-8F8F-DE0CB384326C}"/>
              </a:ext>
            </a:extLst>
          </p:cNvPr>
          <p:cNvSpPr>
            <a:spLocks noGrp="1"/>
          </p:cNvSpPr>
          <p:nvPr>
            <p:ph type="body" sz="quarter" idx="10" hasCustomPrompt="1"/>
          </p:nvPr>
        </p:nvSpPr>
        <p:spPr>
          <a:xfrm>
            <a:off x="216000" y="299726"/>
            <a:ext cx="11758800" cy="886278"/>
          </a:xfrm>
          <a:prstGeom prst="rect">
            <a:avLst/>
          </a:prstGeom>
        </p:spPr>
        <p:txBody>
          <a:bodyPr anchor="t"/>
          <a:lstStyle>
            <a:lvl1pPr marL="0" indent="0" algn="l">
              <a:lnSpc>
                <a:spcPct val="90000"/>
              </a:lnSpc>
              <a:buNone/>
              <a:defRPr sz="28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Edit title</a:t>
            </a:r>
          </a:p>
        </p:txBody>
      </p:sp>
      <p:sp>
        <p:nvSpPr>
          <p:cNvPr id="7" name="Text Placeholder 6">
            <a:extLst>
              <a:ext uri="{FF2B5EF4-FFF2-40B4-BE49-F238E27FC236}">
                <a16:creationId xmlns:a16="http://schemas.microsoft.com/office/drawing/2014/main" id="{C75D3393-789F-3C40-9916-CA3F93A1AD64}"/>
              </a:ext>
            </a:extLst>
          </p:cNvPr>
          <p:cNvSpPr>
            <a:spLocks noGrp="1"/>
          </p:cNvSpPr>
          <p:nvPr>
            <p:ph type="body" sz="quarter" idx="12" hasCustomPrompt="1"/>
          </p:nvPr>
        </p:nvSpPr>
        <p:spPr>
          <a:xfrm>
            <a:off x="216001" y="6068041"/>
            <a:ext cx="9996636" cy="713375"/>
          </a:xfrm>
          <a:prstGeom prst="rect">
            <a:avLst/>
          </a:prstGeom>
        </p:spPr>
        <p:txBody>
          <a:bodyPr lIns="0" tIns="0" rIns="0" bIns="0" anchor="b"/>
          <a:lstStyle>
            <a:lvl1pPr marL="0" indent="0">
              <a:lnSpc>
                <a:spcPct val="90000"/>
              </a:lnSpc>
              <a:buNone/>
              <a:defRPr sz="900">
                <a:solidFill>
                  <a:schemeClr val="tx1"/>
                </a:solidFill>
              </a:defRPr>
            </a:lvl1pPr>
          </a:lstStyle>
          <a:p>
            <a:pPr lvl="0"/>
            <a:r>
              <a:rPr lang="en-GB" noProof="0"/>
              <a:t>Footnote </a:t>
            </a:r>
          </a:p>
        </p:txBody>
      </p:sp>
      <p:sp>
        <p:nvSpPr>
          <p:cNvPr id="9" name="Rectangle 8">
            <a:extLst>
              <a:ext uri="{FF2B5EF4-FFF2-40B4-BE49-F238E27FC236}">
                <a16:creationId xmlns:a16="http://schemas.microsoft.com/office/drawing/2014/main" id="{F5F3C38A-9C77-E447-A4E5-AAECA079922F}"/>
              </a:ext>
            </a:extLst>
          </p:cNvPr>
          <p:cNvSpPr/>
          <p:nvPr userDrawn="1"/>
        </p:nvSpPr>
        <p:spPr bwMode="auto">
          <a:xfrm>
            <a:off x="12041435" y="1394178"/>
            <a:ext cx="150566" cy="54638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b="1" err="1">
              <a:solidFill>
                <a:srgbClr val="FFFFFF"/>
              </a:solidFill>
            </a:endParaRPr>
          </a:p>
        </p:txBody>
      </p:sp>
      <p:sp>
        <p:nvSpPr>
          <p:cNvPr id="10" name="Rectangle 9">
            <a:extLst>
              <a:ext uri="{FF2B5EF4-FFF2-40B4-BE49-F238E27FC236}">
                <a16:creationId xmlns:a16="http://schemas.microsoft.com/office/drawing/2014/main" id="{122CDE6B-6624-A444-9278-47CAAFC6D56C}"/>
              </a:ext>
            </a:extLst>
          </p:cNvPr>
          <p:cNvSpPr/>
          <p:nvPr userDrawn="1"/>
        </p:nvSpPr>
        <p:spPr bwMode="auto">
          <a:xfrm>
            <a:off x="12041435" y="0"/>
            <a:ext cx="150566" cy="1394178"/>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b="1" err="1">
              <a:solidFill>
                <a:srgbClr val="FFFFFF"/>
              </a:solidFill>
            </a:endParaRPr>
          </a:p>
        </p:txBody>
      </p:sp>
      <p:pic>
        <p:nvPicPr>
          <p:cNvPr id="13" name="Picture 12">
            <a:extLst>
              <a:ext uri="{FF2B5EF4-FFF2-40B4-BE49-F238E27FC236}">
                <a16:creationId xmlns:a16="http://schemas.microsoft.com/office/drawing/2014/main" id="{E0DA9469-0D66-F241-A339-7406AE719ACB}"/>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b="13167"/>
          <a:stretch/>
        </p:blipFill>
        <p:spPr>
          <a:xfrm>
            <a:off x="10292796" y="6177609"/>
            <a:ext cx="1703483" cy="448237"/>
          </a:xfrm>
          <a:prstGeom prst="rect">
            <a:avLst/>
          </a:prstGeom>
        </p:spPr>
      </p:pic>
    </p:spTree>
    <p:extLst>
      <p:ext uri="{BB962C8B-B14F-4D97-AF65-F5344CB8AC3E}">
        <p14:creationId xmlns:p14="http://schemas.microsoft.com/office/powerpoint/2010/main" val="3441930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28958-009D-4DBF-B832-ED56DBE2D232}"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Tree>
    <p:extLst>
      <p:ext uri="{BB962C8B-B14F-4D97-AF65-F5344CB8AC3E}">
        <p14:creationId xmlns:p14="http://schemas.microsoft.com/office/powerpoint/2010/main" val="334352434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273BA-89AD-4B2C-8B24-DE3113396BD3}" type="datetime1">
              <a:rPr lang="en-US" smtClean="0">
                <a:solidFill>
                  <a:srgbClr val="000000"/>
                </a:solidFill>
              </a:rPr>
              <a:pPr/>
              <a:t>9/25/2021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222063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872E488-2216-4C2B-9611-3E8947AEF9DF}" type="datetimeFigureOut">
              <a:rPr lang="fr-FR" smtClean="0"/>
              <a:t>25/09/2021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A26E350-08FE-47B5-A1DC-2C0AA50722D9}" type="slidenum">
              <a:rPr lang="fr-FR" smtClean="0"/>
              <a:t>‹N°›</a:t>
            </a:fld>
            <a:endParaRPr lang="fr-FR"/>
          </a:p>
        </p:txBody>
      </p:sp>
    </p:spTree>
    <p:extLst>
      <p:ext uri="{BB962C8B-B14F-4D97-AF65-F5344CB8AC3E}">
        <p14:creationId xmlns:p14="http://schemas.microsoft.com/office/powerpoint/2010/main" val="1080959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A3A9E4-E775-4D11-BE97-B8F8D958F7C0}"/>
              </a:ext>
            </a:extLst>
          </p:cNvPr>
          <p:cNvSpPr/>
          <p:nvPr userDrawn="1"/>
        </p:nvSpPr>
        <p:spPr>
          <a:xfrm>
            <a:off x="145125" y="1028700"/>
            <a:ext cx="12046875" cy="246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656B92B0-BBA8-4DE5-96E7-33C39886776B}"/>
              </a:ext>
            </a:extLst>
          </p:cNvPr>
          <p:cNvSpPr/>
          <p:nvPr userDrawn="1"/>
        </p:nvSpPr>
        <p:spPr>
          <a:xfrm>
            <a:off x="192000" y="3566963"/>
            <a:ext cx="11795760" cy="314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10"/>
          </p:nvPr>
        </p:nvSpPr>
        <p:spPr/>
        <p:txBody>
          <a:bodyPr/>
          <a:lstStyle/>
          <a:p>
            <a:fld id="{CE26821B-B01C-4FBE-AF05-AB3563EAF1A5}"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9" name="TextBox 8"/>
          <p:cNvSpPr txBox="1"/>
          <p:nvPr userDrawn="1"/>
        </p:nvSpPr>
        <p:spPr>
          <a:xfrm>
            <a:off x="10122716" y="6458243"/>
            <a:ext cx="1878784" cy="246888"/>
          </a:xfrm>
          <a:prstGeom prst="rect">
            <a:avLst/>
          </a:prstGeom>
          <a:noFill/>
        </p:spPr>
        <p:txBody>
          <a:bodyPr wrap="square" rtlCol="0">
            <a:spAutoFit/>
          </a:bodyPr>
          <a:lstStyle/>
          <a:p>
            <a:pPr algn="r"/>
            <a:r>
              <a:rPr lang="en-US" sz="1000">
                <a:solidFill>
                  <a:srgbClr val="FFFFFF"/>
                </a:solidFill>
                <a:cs typeface="Arial" pitchFamily="34" charset="0"/>
              </a:rPr>
              <a:t>© AstraZeneca 2020</a:t>
            </a:r>
          </a:p>
        </p:txBody>
      </p:sp>
      <p:sp>
        <p:nvSpPr>
          <p:cNvPr id="3" name="Subtitle 2"/>
          <p:cNvSpPr>
            <a:spLocks noGrp="1"/>
          </p:cNvSpPr>
          <p:nvPr>
            <p:ph type="subTitle" idx="1"/>
          </p:nvPr>
        </p:nvSpPr>
        <p:spPr>
          <a:xfrm>
            <a:off x="457199" y="3902255"/>
            <a:ext cx="11277601"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p:cNvSpPr>
            <a:spLocks noGrp="1"/>
          </p:cNvSpPr>
          <p:nvPr>
            <p:ph type="body" sz="quarter" idx="12" hasCustomPrompt="1"/>
          </p:nvPr>
        </p:nvSpPr>
        <p:spPr>
          <a:xfrm>
            <a:off x="457200" y="5842015"/>
            <a:ext cx="10021888" cy="885825"/>
          </a:xfrm>
        </p:spPr>
        <p:txBody>
          <a:bodyPr anchor="b">
            <a:normAutofit/>
          </a:bodyPr>
          <a:lstStyle>
            <a:lvl1pPr marL="0" indent="0">
              <a:spcBef>
                <a:spcPts val="300"/>
              </a:spcBef>
              <a:buNone/>
              <a:defRPr sz="10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
        <p:nvSpPr>
          <p:cNvPr id="2" name="Title 1"/>
          <p:cNvSpPr>
            <a:spLocks noGrp="1"/>
          </p:cNvSpPr>
          <p:nvPr>
            <p:ph type="ctrTitle"/>
          </p:nvPr>
        </p:nvSpPr>
        <p:spPr>
          <a:xfrm>
            <a:off x="457200" y="1299370"/>
            <a:ext cx="11277600" cy="2129630"/>
          </a:xfrm>
        </p:spPr>
        <p:txBody>
          <a:bodyPr anchor="t" anchorCtr="0">
            <a:normAutofit/>
          </a:bodyPr>
          <a:lstStyle>
            <a:lvl1pPr algn="l">
              <a:defRPr sz="4400">
                <a:solidFill>
                  <a:schemeClr val="tx2"/>
                </a:solidFill>
              </a:defRPr>
            </a:lvl1pPr>
          </a:lstStyle>
          <a:p>
            <a:r>
              <a:rPr lang="en-US"/>
              <a:t>Click to edit Master title style</a:t>
            </a:r>
          </a:p>
        </p:txBody>
      </p:sp>
      <p:pic>
        <p:nvPicPr>
          <p:cNvPr id="17" name="Picture 16">
            <a:hlinkClick r:id="" action="ppaction://noaction"/>
            <a:extLst>
              <a:ext uri="{FF2B5EF4-FFF2-40B4-BE49-F238E27FC236}">
                <a16:creationId xmlns:a16="http://schemas.microsoft.com/office/drawing/2014/main" id="{3AEB23FE-B10E-4254-8671-7831D58974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620" y="5729425"/>
            <a:ext cx="567956" cy="653802"/>
          </a:xfrm>
          <a:prstGeom prst="rect">
            <a:avLst/>
          </a:prstGeom>
        </p:spPr>
      </p:pic>
      <p:sp>
        <p:nvSpPr>
          <p:cNvPr id="18" name="Rectangle 17">
            <a:extLst>
              <a:ext uri="{FF2B5EF4-FFF2-40B4-BE49-F238E27FC236}">
                <a16:creationId xmlns:a16="http://schemas.microsoft.com/office/drawing/2014/main" id="{65FD11EC-1541-4B25-81BF-16EE90C3A467}"/>
              </a:ext>
            </a:extLst>
          </p:cNvPr>
          <p:cNvSpPr/>
          <p:nvPr userDrawn="1"/>
        </p:nvSpPr>
        <p:spPr>
          <a:xfrm>
            <a:off x="192000" y="3566963"/>
            <a:ext cx="1179576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1307333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userDrawn="1"/>
        </p:nvSpPr>
        <p:spPr>
          <a:xfrm>
            <a:off x="10122716" y="6453514"/>
            <a:ext cx="1878784" cy="246888"/>
          </a:xfrm>
          <a:prstGeom prst="rect">
            <a:avLst/>
          </a:prstGeom>
          <a:noFill/>
        </p:spPr>
        <p:txBody>
          <a:bodyPr wrap="square" rtlCol="0">
            <a:spAutoFit/>
          </a:bodyPr>
          <a:lstStyle/>
          <a:p>
            <a:pPr algn="r"/>
            <a:r>
              <a:rPr lang="en-US" sz="1000">
                <a:solidFill>
                  <a:srgbClr val="FFFFFF"/>
                </a:solidFill>
                <a:cs typeface="Arial" pitchFamily="34" charset="0"/>
              </a:rPr>
              <a:t>© AstraZeneca 2021</a:t>
            </a:r>
          </a:p>
        </p:txBody>
      </p:sp>
      <p:sp>
        <p:nvSpPr>
          <p:cNvPr id="2" name="Title 1"/>
          <p:cNvSpPr>
            <a:spLocks noGrp="1"/>
          </p:cNvSpPr>
          <p:nvPr>
            <p:ph type="title"/>
          </p:nvPr>
        </p:nvSpPr>
        <p:spPr>
          <a:xfrm>
            <a:off x="476250" y="1295176"/>
            <a:ext cx="11258550" cy="914400"/>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76250" y="3435620"/>
            <a:ext cx="11258550" cy="1554480"/>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DCB33-94CF-4740-8CCE-D567E9934160}"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11" name="Text Placeholder 10"/>
          <p:cNvSpPr>
            <a:spLocks noGrp="1"/>
          </p:cNvSpPr>
          <p:nvPr>
            <p:ph type="body" sz="quarter" idx="12" hasCustomPrompt="1"/>
          </p:nvPr>
        </p:nvSpPr>
        <p:spPr>
          <a:xfrm>
            <a:off x="457200" y="5829300"/>
            <a:ext cx="10058400" cy="885825"/>
          </a:xfrm>
        </p:spPr>
        <p:txBody>
          <a:bodyPr anchor="b" anchorCtr="0">
            <a:normAutofit/>
          </a:bodyPr>
          <a:lstStyle>
            <a:lvl1pPr marL="0" indent="0">
              <a:spcBef>
                <a:spcPts val="300"/>
              </a:spcBef>
              <a:buNone/>
              <a:defRPr sz="10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Tree>
    <p:extLst>
      <p:ext uri="{BB962C8B-B14F-4D97-AF65-F5344CB8AC3E}">
        <p14:creationId xmlns:p14="http://schemas.microsoft.com/office/powerpoint/2010/main" val="123726070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CBFCFE-D3E5-4D84-9C62-26803E9B11B4}" type="datetime1">
              <a:rPr lang="en-US" smtClean="0">
                <a:solidFill>
                  <a:srgbClr val="000000"/>
                </a:solidFill>
              </a:rPr>
              <a:pPr/>
              <a:t>9/25/2021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9" name="Text Placeholder 8"/>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lvl1pPr>
            <a:lvl2pPr marL="228600" indent="0">
              <a:spcBef>
                <a:spcPts val="300"/>
              </a:spcBef>
              <a:buNone/>
              <a:defRPr/>
            </a:lvl2pPr>
            <a:lvl3pPr marL="457200" indent="0">
              <a:spcBef>
                <a:spcPts val="300"/>
              </a:spcBef>
              <a:buNone/>
              <a:defRPr/>
            </a:lvl3pPr>
            <a:lvl4pPr marL="685800" indent="0">
              <a:spcBef>
                <a:spcPts val="300"/>
              </a:spcBef>
              <a:buNone/>
              <a:defRPr/>
            </a:lvl4pPr>
            <a:lvl5pPr marL="914400" indent="0">
              <a:spcBef>
                <a:spcPts val="300"/>
              </a:spcBef>
              <a:buNone/>
              <a:defRPr/>
            </a:lvl5pPr>
          </a:lstStyle>
          <a:p>
            <a:pPr lvl="0"/>
            <a:r>
              <a:rPr lang="en-US"/>
              <a:t>Reference(s)</a:t>
            </a:r>
          </a:p>
        </p:txBody>
      </p:sp>
    </p:spTree>
    <p:extLst>
      <p:ext uri="{BB962C8B-B14F-4D97-AF65-F5344CB8AC3E}">
        <p14:creationId xmlns:p14="http://schemas.microsoft.com/office/powerpoint/2010/main" val="385913206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932" y="228601"/>
            <a:ext cx="11257867" cy="800100"/>
          </a:xfrm>
        </p:spPr>
        <p:txBody>
          <a:bodyPr/>
          <a:lstStyle/>
          <a:p>
            <a:r>
              <a:rPr lang="en-US"/>
              <a:t>Click to edit Master title style</a:t>
            </a:r>
          </a:p>
        </p:txBody>
      </p:sp>
      <p:sp>
        <p:nvSpPr>
          <p:cNvPr id="3" name="Text Placeholder 2"/>
          <p:cNvSpPr>
            <a:spLocks noGrp="1"/>
          </p:cNvSpPr>
          <p:nvPr>
            <p:ph type="body" idx="1"/>
          </p:nvPr>
        </p:nvSpPr>
        <p:spPr>
          <a:xfrm>
            <a:off x="476932" y="1274765"/>
            <a:ext cx="5520643"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6932" y="1823406"/>
            <a:ext cx="5520643"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274765"/>
            <a:ext cx="5562599"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823406"/>
            <a:ext cx="5562598"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497E17-A0B7-4242-B32B-6908C8F94C81}" type="datetime1">
              <a:rPr lang="en-US" smtClean="0">
                <a:solidFill>
                  <a:srgbClr val="000000"/>
                </a:solidFill>
              </a:rPr>
              <a:pPr/>
              <a:t>9/25/2021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11" name="Text Placeholder 10"/>
          <p:cNvSpPr>
            <a:spLocks noGrp="1"/>
          </p:cNvSpPr>
          <p:nvPr>
            <p:ph type="body" sz="quarter" idx="13" hasCustomPrompt="1"/>
          </p:nvPr>
        </p:nvSpPr>
        <p:spPr>
          <a:xfrm>
            <a:off x="476931" y="5852160"/>
            <a:ext cx="10038667"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272611365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84131"/>
            <a:ext cx="11277600" cy="4100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B500B6-B931-4B94-AA26-1EB7EF8E58F4}"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Text Placeholder 8"/>
          <p:cNvSpPr>
            <a:spLocks noGrp="1"/>
          </p:cNvSpPr>
          <p:nvPr>
            <p:ph type="body" sz="quarter" idx="14" hasCustomPrompt="1"/>
          </p:nvPr>
        </p:nvSpPr>
        <p:spPr>
          <a:xfrm>
            <a:off x="1306288" y="5424412"/>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caption</a:t>
            </a:r>
          </a:p>
        </p:txBody>
      </p:sp>
    </p:spTree>
    <p:extLst>
      <p:ext uri="{BB962C8B-B14F-4D97-AF65-F5344CB8AC3E}">
        <p14:creationId xmlns:p14="http://schemas.microsoft.com/office/powerpoint/2010/main" val="40332519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12D92B-FD7C-40FB-871D-B89EDC4BE036}" type="datetime1">
              <a:rPr lang="en-US" smtClean="0">
                <a:solidFill>
                  <a:srgbClr val="000000"/>
                </a:solidFill>
              </a:rPr>
              <a:pPr/>
              <a:t>9/25/2021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Text Placeholder 6"/>
          <p:cNvSpPr>
            <a:spLocks noGrp="1"/>
          </p:cNvSpPr>
          <p:nvPr>
            <p:ph type="body" sz="quarter" idx="13" hasCustomPrompt="1"/>
          </p:nvPr>
        </p:nvSpPr>
        <p:spPr>
          <a:xfrm>
            <a:off x="457200" y="5829300"/>
            <a:ext cx="10058400" cy="102870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8" name="Text Placeholder 7"/>
          <p:cNvSpPr>
            <a:spLocks noGrp="1"/>
          </p:cNvSpPr>
          <p:nvPr>
            <p:ph type="body" sz="quarter" idx="14" hasCustomPrompt="1"/>
          </p:nvPr>
        </p:nvSpPr>
        <p:spPr>
          <a:xfrm>
            <a:off x="1299032" y="5428720"/>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600" indent="0" algn="ctr">
              <a:buNone/>
              <a:defRPr b="1">
                <a:solidFill>
                  <a:schemeClr val="bg1"/>
                </a:solidFill>
              </a:defRPr>
            </a:lvl2pPr>
            <a:lvl3pPr marL="457200" indent="0" algn="ctr">
              <a:buNone/>
              <a:defRPr b="1">
                <a:solidFill>
                  <a:schemeClr val="bg1"/>
                </a:solidFill>
              </a:defRPr>
            </a:lvl3pPr>
            <a:lvl4pPr marL="685800" indent="0" algn="ctr">
              <a:buNone/>
              <a:defRPr b="1">
                <a:solidFill>
                  <a:schemeClr val="bg1"/>
                </a:solidFill>
              </a:defRPr>
            </a:lvl4pPr>
            <a:lvl5pPr marL="914400" indent="0" algn="ctr">
              <a:buNone/>
              <a:defRPr b="1">
                <a:solidFill>
                  <a:schemeClr val="bg1"/>
                </a:solidFill>
              </a:defRPr>
            </a:lvl5pPr>
          </a:lstStyle>
          <a:p>
            <a:pPr lvl="0"/>
            <a:r>
              <a:rPr lang="en-US"/>
              <a:t>Click to edit caption</a:t>
            </a:r>
          </a:p>
        </p:txBody>
      </p:sp>
    </p:spTree>
    <p:extLst>
      <p:ext uri="{BB962C8B-B14F-4D97-AF65-F5344CB8AC3E}">
        <p14:creationId xmlns:p14="http://schemas.microsoft.com/office/powerpoint/2010/main" val="91105969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F081D7-D952-4B51-A13F-E2181E8C0D7D}"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Rectangle 8"/>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457200" y="1028700"/>
            <a:ext cx="112776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37639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Rectangle 7"/>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B9D5EB-3CD6-4D07-9483-0155CF1A1897}" type="datetime1">
              <a:rPr lang="en-US" smtClean="0">
                <a:solidFill>
                  <a:srgbClr val="000000"/>
                </a:solidFill>
              </a:rPr>
              <a:pPr/>
              <a:t>9/25/2021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273644524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7CB49-8F18-4657-8355-303DBFA4F339}" type="datetime1">
              <a:rPr lang="en-US" smtClean="0">
                <a:solidFill>
                  <a:srgbClr val="000000"/>
                </a:solidFill>
              </a:rPr>
              <a:pPr/>
              <a:t>9/25/2021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6" name="Text Placeholder 5"/>
          <p:cNvSpPr>
            <a:spLocks noGrp="1"/>
          </p:cNvSpPr>
          <p:nvPr>
            <p:ph type="body" sz="quarter" idx="13" hasCustomPrompt="1"/>
          </p:nvPr>
        </p:nvSpPr>
        <p:spPr>
          <a:xfrm>
            <a:off x="486227" y="5852160"/>
            <a:ext cx="10058399"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7" name="Rectangle 6"/>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1994433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DBAD0D-523E-451F-87EF-6881E23B560B}"/>
              </a:ext>
            </a:extLst>
          </p:cNvPr>
          <p:cNvSpPr/>
          <p:nvPr userDrawn="1"/>
        </p:nvSpPr>
        <p:spPr>
          <a:xfrm>
            <a:off x="145125" y="1028700"/>
            <a:ext cx="120468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a:extLst>
              <a:ext uri="{FF2B5EF4-FFF2-40B4-BE49-F238E27FC236}">
                <a16:creationId xmlns:a16="http://schemas.microsoft.com/office/drawing/2014/main" id="{CE1287E9-EBEB-4648-982B-10337D55F8BE}"/>
              </a:ext>
            </a:extLst>
          </p:cNvPr>
          <p:cNvSpPr>
            <a:spLocks noGrp="1"/>
          </p:cNvSpPr>
          <p:nvPr>
            <p:ph type="dt" sz="half" idx="10"/>
          </p:nvPr>
        </p:nvSpPr>
        <p:spPr/>
        <p:txBody>
          <a:bodyPr/>
          <a:lstStyle/>
          <a:p>
            <a:fld id="{928DECEF-6372-4873-9410-B0D622CCC340}" type="datetime1">
              <a:rPr lang="en-US" smtClean="0">
                <a:solidFill>
                  <a:srgbClr val="000000"/>
                </a:solidFill>
              </a:rPr>
              <a:pPr/>
              <a:t>9/25/2021</a:t>
            </a:fld>
            <a:endParaRPr lang="en-US">
              <a:solidFill>
                <a:srgbClr val="000000"/>
              </a:solidFill>
            </a:endParaRPr>
          </a:p>
        </p:txBody>
      </p:sp>
      <p:sp>
        <p:nvSpPr>
          <p:cNvPr id="4" name="Footer Placeholder 3">
            <a:extLst>
              <a:ext uri="{FF2B5EF4-FFF2-40B4-BE49-F238E27FC236}">
                <a16:creationId xmlns:a16="http://schemas.microsoft.com/office/drawing/2014/main" id="{6D9B78B9-0DDE-46C9-8ACD-9F2A63B7312F}"/>
              </a:ext>
            </a:extLst>
          </p:cNvPr>
          <p:cNvSpPr>
            <a:spLocks noGrp="1"/>
          </p:cNvSpPr>
          <p:nvPr>
            <p:ph type="ftr" sz="quarter" idx="11"/>
          </p:nvPr>
        </p:nvSpPr>
        <p:spPr/>
        <p:txBody>
          <a:bodyPr/>
          <a:lstStyle/>
          <a:p>
            <a:endParaRPr lang="en-US">
              <a:solidFill>
                <a:srgbClr val="000000"/>
              </a:solidFill>
            </a:endParaRPr>
          </a:p>
        </p:txBody>
      </p:sp>
      <p:sp>
        <p:nvSpPr>
          <p:cNvPr id="5" name="Slide Number Placeholder 4">
            <a:extLst>
              <a:ext uri="{FF2B5EF4-FFF2-40B4-BE49-F238E27FC236}">
                <a16:creationId xmlns:a16="http://schemas.microsoft.com/office/drawing/2014/main" id="{1E89C07F-8571-41D4-9A89-601A8B9C53DC}"/>
              </a:ext>
            </a:extLst>
          </p:cNvPr>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Content Placeholder 6">
            <a:extLst>
              <a:ext uri="{FF2B5EF4-FFF2-40B4-BE49-F238E27FC236}">
                <a16:creationId xmlns:a16="http://schemas.microsoft.com/office/drawing/2014/main" id="{065F5103-6F75-4D29-92B7-D96304B0DF91}"/>
              </a:ext>
            </a:extLst>
          </p:cNvPr>
          <p:cNvSpPr>
            <a:spLocks noGrp="1"/>
          </p:cNvSpPr>
          <p:nvPr>
            <p:ph sz="quarter" idx="13"/>
          </p:nvPr>
        </p:nvSpPr>
        <p:spPr>
          <a:xfrm>
            <a:off x="457200" y="1028701"/>
            <a:ext cx="112776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71E6CA6-DB87-42EC-B477-B412A859FEBB}"/>
              </a:ext>
            </a:extLst>
          </p:cNvPr>
          <p:cNvSpPr/>
          <p:nvPr userDrawn="1"/>
        </p:nvSpPr>
        <p:spPr>
          <a:xfrm>
            <a:off x="10040059" y="6492875"/>
            <a:ext cx="2151941" cy="303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461375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872E488-2216-4C2B-9611-3E8947AEF9DF}" type="datetimeFigureOut">
              <a:rPr lang="fr-FR" smtClean="0"/>
              <a:t>25/09/2021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A26E350-08FE-47B5-A1DC-2C0AA50722D9}" type="slidenum">
              <a:rPr lang="fr-FR" smtClean="0"/>
              <a:t>‹N°›</a:t>
            </a:fld>
            <a:endParaRPr lang="fr-FR"/>
          </a:p>
        </p:txBody>
      </p:sp>
    </p:spTree>
    <p:extLst>
      <p:ext uri="{BB962C8B-B14F-4D97-AF65-F5344CB8AC3E}">
        <p14:creationId xmlns:p14="http://schemas.microsoft.com/office/powerpoint/2010/main" val="7944282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3041904" y="6383222"/>
            <a:ext cx="6115279" cy="461665"/>
          </a:xfrm>
          <a:prstGeom prst="rect">
            <a:avLst/>
          </a:prstGeom>
          <a:noFill/>
          <a:ln>
            <a:noFill/>
          </a:ln>
        </p:spPr>
        <p:txBody>
          <a:bodyPr wrap="square" rtlCol="0" anchor="ctr">
            <a:spAutoFit/>
          </a:bodyPr>
          <a:lstStyle/>
          <a:p>
            <a:pPr algn="ctr">
              <a:buClr>
                <a:srgbClr val="7F134C"/>
              </a:buClr>
              <a:buFont typeface="Arial" panose="020B0604020202020204" pitchFamily="34" charset="0"/>
              <a:buNone/>
            </a:pPr>
            <a:r>
              <a:rPr lang="en-US" sz="1400" b="1">
                <a:solidFill>
                  <a:srgbClr val="000000"/>
                </a:solidFill>
              </a:rPr>
              <a:t>This Material is for Use by AstraZeneca MA Scientific Personnel Only</a:t>
            </a:r>
          </a:p>
          <a:p>
            <a:pPr algn="ctr">
              <a:buClr>
                <a:srgbClr val="7F134C"/>
              </a:buClr>
              <a:buFont typeface="Arial" panose="020B0604020202020204" pitchFamily="34" charset="0"/>
              <a:buNone/>
            </a:pPr>
            <a:r>
              <a:rPr lang="en-US" sz="1000">
                <a:solidFill>
                  <a:srgbClr val="000000"/>
                </a:solidFill>
              </a:rPr>
              <a:t>Speaker notes are for internal use only and are not to be shown or disseminated outside of AstraZeneca</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nvGraphicFramePr>
        <p:xfrm>
          <a:off x="1128800" y="3577113"/>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nvGraphicFramePr>
        <p:xfrm>
          <a:off x="1128800" y="1039470"/>
          <a:ext cx="9949786" cy="2294106"/>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61963846"/>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solidFill>
                  <a:srgbClr val="000000"/>
                </a:solidFill>
              </a:rPr>
              <a:pPr/>
              <a:t>9/25/2021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a:solidFill>
                  <a:srgbClr val="000000"/>
                </a:solidFill>
                <a:cs typeface="Arial" pitchFamily="34" charset="0"/>
              </a:rPr>
              <a:t>© AstraZeneca 2020</a:t>
            </a: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2972006" y="1102835"/>
            <a:ext cx="8106580" cy="228600"/>
          </a:xfrm>
        </p:spPr>
        <p:txBody>
          <a:bodyPr anchor="ctr">
            <a:normAutofit/>
          </a:bodyPr>
          <a:lstStyle>
            <a:lvl1pPr marL="0" indent="0">
              <a:buFont typeface="Arial" panose="020B0604020202020204" pitchFamily="34" charse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&lt;&lt;MAAZAP&gt; &lt;#######&lt;TA&gt; &lt;Asset Title&gt; 70 character limit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6785855" y="1491653"/>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2972006" y="1491653"/>
            <a:ext cx="1797601"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Reactive or Proactive</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6785855" y="1880471"/>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 (if &lt;1 year)</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2972006" y="2658107"/>
            <a:ext cx="891693"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19" name="Text Placeholder 18">
            <a:extLst>
              <a:ext uri="{FF2B5EF4-FFF2-40B4-BE49-F238E27FC236}">
                <a16:creationId xmlns:a16="http://schemas.microsoft.com/office/drawing/2014/main" id="{A1F28B02-DF8E-4C7E-90E9-0214CD384EA9}"/>
              </a:ext>
            </a:extLst>
          </p:cNvPr>
          <p:cNvSpPr>
            <a:spLocks noGrp="1"/>
          </p:cNvSpPr>
          <p:nvPr>
            <p:ph type="body" sz="quarter" idx="18" hasCustomPrompt="1"/>
          </p:nvPr>
        </p:nvSpPr>
        <p:spPr>
          <a:xfrm>
            <a:off x="3893972" y="2658107"/>
            <a:ext cx="4159180"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 If Yes - Reactive via MI, Reactive via MI </a:t>
            </a:r>
            <a:r>
              <a:rPr lang="en-US" err="1"/>
              <a:t>SciP</a:t>
            </a:r>
            <a:r>
              <a:rPr lang="en-US"/>
              <a:t>, or Proactive</a:t>
            </a:r>
          </a:p>
        </p:txBody>
      </p:sp>
      <p:sp>
        <p:nvSpPr>
          <p:cNvPr id="21" name="Text Placeholder 20">
            <a:extLst>
              <a:ext uri="{FF2B5EF4-FFF2-40B4-BE49-F238E27FC236}">
                <a16:creationId xmlns:a16="http://schemas.microsoft.com/office/drawing/2014/main" id="{277F15F9-6B04-4325-BA35-6D4FC8B30B7D}"/>
              </a:ext>
            </a:extLst>
          </p:cNvPr>
          <p:cNvSpPr>
            <a:spLocks noGrp="1"/>
          </p:cNvSpPr>
          <p:nvPr>
            <p:ph type="body" sz="quarter" idx="19" hasCustomPrompt="1"/>
          </p:nvPr>
        </p:nvSpPr>
        <p:spPr>
          <a:xfrm>
            <a:off x="2972006" y="3046924"/>
            <a:ext cx="393672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MA </a:t>
            </a:r>
            <a:r>
              <a:rPr lang="en-US" err="1"/>
              <a:t>SciP</a:t>
            </a:r>
            <a:r>
              <a:rPr lang="en-US"/>
              <a:t>, MSL, MA MM, or Other MA Role</a:t>
            </a:r>
          </a:p>
        </p:txBody>
      </p:sp>
      <p:sp>
        <p:nvSpPr>
          <p:cNvPr id="27" name="Text Placeholder 26">
            <a:extLst>
              <a:ext uri="{FF2B5EF4-FFF2-40B4-BE49-F238E27FC236}">
                <a16:creationId xmlns:a16="http://schemas.microsoft.com/office/drawing/2014/main" id="{DD881301-6455-4429-AC98-70F1B2B5BC88}"/>
              </a:ext>
            </a:extLst>
          </p:cNvPr>
          <p:cNvSpPr>
            <a:spLocks noGrp="1"/>
          </p:cNvSpPr>
          <p:nvPr>
            <p:ph type="body" sz="quarter" idx="22" hasCustomPrompt="1"/>
          </p:nvPr>
        </p:nvSpPr>
        <p:spPr>
          <a:xfrm>
            <a:off x="6785855" y="2269289"/>
            <a:ext cx="3284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HCP, MM Only, Contracted EE, or Other</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2972006" y="2269289"/>
            <a:ext cx="89169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1" name="Text Placeholder 30">
            <a:extLst>
              <a:ext uri="{FF2B5EF4-FFF2-40B4-BE49-F238E27FC236}">
                <a16:creationId xmlns:a16="http://schemas.microsoft.com/office/drawing/2014/main" id="{1C3ADFAF-903D-45A8-9EC3-263C6B88C9B5}"/>
              </a:ext>
            </a:extLst>
          </p:cNvPr>
          <p:cNvSpPr>
            <a:spLocks noGrp="1"/>
          </p:cNvSpPr>
          <p:nvPr>
            <p:ph type="body" sz="quarter" idx="24" hasCustomPrompt="1"/>
          </p:nvPr>
        </p:nvSpPr>
        <p:spPr>
          <a:xfrm>
            <a:off x="3900043" y="2269289"/>
            <a:ext cx="121231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MM/YY</a:t>
            </a:r>
          </a:p>
        </p:txBody>
      </p:sp>
      <p:sp>
        <p:nvSpPr>
          <p:cNvPr id="33" name="Text Placeholder 32">
            <a:extLst>
              <a:ext uri="{FF2B5EF4-FFF2-40B4-BE49-F238E27FC236}">
                <a16:creationId xmlns:a16="http://schemas.microsoft.com/office/drawing/2014/main" id="{699D1E98-12E4-4111-B43B-8EF5E67629AC}"/>
              </a:ext>
            </a:extLst>
          </p:cNvPr>
          <p:cNvSpPr>
            <a:spLocks noGrp="1"/>
          </p:cNvSpPr>
          <p:nvPr>
            <p:ph type="body" sz="quarter" idx="25" hasCustomPrompt="1"/>
          </p:nvPr>
        </p:nvSpPr>
        <p:spPr>
          <a:xfrm>
            <a:off x="2972006" y="5042742"/>
            <a:ext cx="8916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2972005" y="5379477"/>
            <a:ext cx="8106581" cy="258532"/>
          </a:xfrm>
        </p:spPr>
        <p:txBody>
          <a:bodyPr wrap="square" anchor="ctr">
            <a:sp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972006" y="4043882"/>
            <a:ext cx="3019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351264" y="4050835"/>
            <a:ext cx="172732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972006" y="3657303"/>
            <a:ext cx="3019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Asset Owner Name</a:t>
            </a:r>
          </a:p>
        </p:txBody>
      </p:sp>
      <p:sp>
        <p:nvSpPr>
          <p:cNvPr id="43" name="Text Placeholder 42">
            <a:extLst>
              <a:ext uri="{FF2B5EF4-FFF2-40B4-BE49-F238E27FC236}">
                <a16:creationId xmlns:a16="http://schemas.microsoft.com/office/drawing/2014/main" id="{D6785EC2-7CE7-4B29-BFA7-2A8950DFE928}"/>
              </a:ext>
            </a:extLst>
          </p:cNvPr>
          <p:cNvSpPr>
            <a:spLocks noGrp="1"/>
          </p:cNvSpPr>
          <p:nvPr>
            <p:ph type="body" sz="quarter" idx="30" hasCustomPrompt="1"/>
          </p:nvPr>
        </p:nvSpPr>
        <p:spPr>
          <a:xfrm>
            <a:off x="2972005" y="4646823"/>
            <a:ext cx="899316"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5" name="Text Placeholder 44">
            <a:extLst>
              <a:ext uri="{FF2B5EF4-FFF2-40B4-BE49-F238E27FC236}">
                <a16:creationId xmlns:a16="http://schemas.microsoft.com/office/drawing/2014/main" id="{02111F09-1B27-4A1F-9662-63D673AA517F}"/>
              </a:ext>
            </a:extLst>
          </p:cNvPr>
          <p:cNvSpPr>
            <a:spLocks noGrp="1"/>
          </p:cNvSpPr>
          <p:nvPr>
            <p:ph type="body" sz="quarter" idx="31" hasCustomPrompt="1"/>
          </p:nvPr>
        </p:nvSpPr>
        <p:spPr>
          <a:xfrm>
            <a:off x="5989384" y="4646823"/>
            <a:ext cx="8777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7" name="Text Placeholder 46">
            <a:extLst>
              <a:ext uri="{FF2B5EF4-FFF2-40B4-BE49-F238E27FC236}">
                <a16:creationId xmlns:a16="http://schemas.microsoft.com/office/drawing/2014/main" id="{31A21B67-AE66-4D44-8C58-A71F0B4E972C}"/>
              </a:ext>
            </a:extLst>
          </p:cNvPr>
          <p:cNvSpPr>
            <a:spLocks noGrp="1"/>
          </p:cNvSpPr>
          <p:nvPr>
            <p:ph type="body" sz="quarter" idx="32" hasCustomPrompt="1"/>
          </p:nvPr>
        </p:nvSpPr>
        <p:spPr>
          <a:xfrm>
            <a:off x="5989384" y="5042742"/>
            <a:ext cx="127191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$Value</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2972006" y="1880471"/>
            <a:ext cx="1747099"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Brand or TA Name</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9991673" y="1494084"/>
            <a:ext cx="92313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32577" y="1036716"/>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5348628" y="1423839"/>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32577" y="1423839"/>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5348628" y="1810962"/>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Expiration Date</a:t>
            </a:r>
          </a:p>
        </p:txBody>
      </p:sp>
      <p:sp>
        <p:nvSpPr>
          <p:cNvPr id="56" name="TextBox 55">
            <a:extLst>
              <a:ext uri="{FF2B5EF4-FFF2-40B4-BE49-F238E27FC236}">
                <a16:creationId xmlns:a16="http://schemas.microsoft.com/office/drawing/2014/main" id="{149F3220-7D9B-445A-8058-358753CF9360}"/>
              </a:ext>
            </a:extLst>
          </p:cNvPr>
          <p:cNvSpPr txBox="1"/>
          <p:nvPr userDrawn="1"/>
        </p:nvSpPr>
        <p:spPr>
          <a:xfrm>
            <a:off x="1132577" y="2585208"/>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Distribution</a:t>
            </a:r>
          </a:p>
        </p:txBody>
      </p:sp>
      <p:sp>
        <p:nvSpPr>
          <p:cNvPr id="58" name="TextBox 57">
            <a:extLst>
              <a:ext uri="{FF2B5EF4-FFF2-40B4-BE49-F238E27FC236}">
                <a16:creationId xmlns:a16="http://schemas.microsoft.com/office/drawing/2014/main" id="{447AD0CF-AE31-45DA-96AF-9BF462D0EBD5}"/>
              </a:ext>
            </a:extLst>
          </p:cNvPr>
          <p:cNvSpPr txBox="1"/>
          <p:nvPr userDrawn="1"/>
        </p:nvSpPr>
        <p:spPr>
          <a:xfrm>
            <a:off x="1132577" y="2972330"/>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Approved for Use By</a:t>
            </a:r>
          </a:p>
        </p:txBody>
      </p:sp>
      <p:sp>
        <p:nvSpPr>
          <p:cNvPr id="61" name="TextBox 60">
            <a:extLst>
              <a:ext uri="{FF2B5EF4-FFF2-40B4-BE49-F238E27FC236}">
                <a16:creationId xmlns:a16="http://schemas.microsoft.com/office/drawing/2014/main" id="{EC74B5DD-D8E4-46DE-A3C8-C17D4C0070F8}"/>
              </a:ext>
            </a:extLst>
          </p:cNvPr>
          <p:cNvSpPr txBox="1"/>
          <p:nvPr userDrawn="1"/>
        </p:nvSpPr>
        <p:spPr>
          <a:xfrm>
            <a:off x="5348628" y="2198085"/>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Audience</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1132577" y="2198085"/>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One Time Use</a:t>
            </a:r>
          </a:p>
        </p:txBody>
      </p:sp>
      <p:sp>
        <p:nvSpPr>
          <p:cNvPr id="68" name="TextBox 67">
            <a:extLst>
              <a:ext uri="{FF2B5EF4-FFF2-40B4-BE49-F238E27FC236}">
                <a16:creationId xmlns:a16="http://schemas.microsoft.com/office/drawing/2014/main" id="{CA229345-0EF5-4489-BFD2-ED28EF6A19AF}"/>
              </a:ext>
            </a:extLst>
          </p:cNvPr>
          <p:cNvSpPr txBox="1"/>
          <p:nvPr userDrawn="1"/>
        </p:nvSpPr>
        <p:spPr>
          <a:xfrm>
            <a:off x="1132577" y="4974162"/>
            <a:ext cx="182880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defRPr/>
            </a:pPr>
            <a:r>
              <a:rPr lang="en-US" sz="1200" b="1">
                <a:solidFill>
                  <a:srgbClr val="FFFFFF"/>
                </a:solidFill>
              </a:rPr>
              <a:t>MSL Leave-behind</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0" y="-11782"/>
            <a:ext cx="12191999" cy="731520"/>
          </a:xfrm>
          <a:prstGeom prst="rect">
            <a:avLst/>
          </a:prstGeom>
          <a:solidFill>
            <a:schemeClr val="accent2"/>
          </a:solidFill>
          <a:ln>
            <a:noFill/>
          </a:ln>
        </p:spPr>
        <p:txBody>
          <a:bodyPr wrap="square" rtlCol="0" anchor="ctr">
            <a:spAutoFit/>
          </a:bodyPr>
          <a:lstStyle/>
          <a:p>
            <a:pPr algn="ctr">
              <a:buClr>
                <a:srgbClr val="7F134C"/>
              </a:buClr>
              <a:buFont typeface="Arial" panose="020B0604020202020204" pitchFamily="34" charset="0"/>
              <a:buNone/>
            </a:pPr>
            <a:r>
              <a:rPr lang="en-US" sz="2400" b="1">
                <a:solidFill>
                  <a:srgbClr val="FFFFFF"/>
                </a:solidFill>
              </a:rPr>
              <a:t>MA Material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32577" y="5372145"/>
            <a:ext cx="1828800" cy="461665"/>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Special Instructions</a:t>
            </a:r>
            <a:br>
              <a:rPr lang="en-US" sz="1200" b="1">
                <a:solidFill>
                  <a:srgbClr val="FFFFFF"/>
                </a:solidFill>
              </a:rPr>
            </a:br>
            <a:r>
              <a:rPr lang="en-US" sz="1200" b="1">
                <a:solidFill>
                  <a:srgbClr val="FFFFFF"/>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8451353" y="1423839"/>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Website</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32577" y="3979411"/>
            <a:ext cx="1828800"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6020800" y="3979411"/>
            <a:ext cx="3330464"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Based On Asset: PromoMats/MedComms #</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32577" y="3585295"/>
            <a:ext cx="1828800"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Asset Owner</a:t>
            </a:r>
          </a:p>
        </p:txBody>
      </p:sp>
      <p:sp>
        <p:nvSpPr>
          <p:cNvPr id="75" name="TextBox 74">
            <a:extLst>
              <a:ext uri="{FF2B5EF4-FFF2-40B4-BE49-F238E27FC236}">
                <a16:creationId xmlns:a16="http://schemas.microsoft.com/office/drawing/2014/main" id="{18F3D524-8618-4B93-A131-5DAC4985A561}"/>
              </a:ext>
            </a:extLst>
          </p:cNvPr>
          <p:cNvSpPr txBox="1"/>
          <p:nvPr userDrawn="1"/>
        </p:nvSpPr>
        <p:spPr>
          <a:xfrm>
            <a:off x="1132577" y="4575502"/>
            <a:ext cx="182880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Veeva CRM</a:t>
            </a:r>
          </a:p>
        </p:txBody>
      </p:sp>
      <p:sp>
        <p:nvSpPr>
          <p:cNvPr id="76" name="TextBox 75">
            <a:extLst>
              <a:ext uri="{FF2B5EF4-FFF2-40B4-BE49-F238E27FC236}">
                <a16:creationId xmlns:a16="http://schemas.microsoft.com/office/drawing/2014/main" id="{29BCA70B-07F3-4184-B119-07E8A73B0D29}"/>
              </a:ext>
            </a:extLst>
          </p:cNvPr>
          <p:cNvSpPr txBox="1"/>
          <p:nvPr userDrawn="1"/>
        </p:nvSpPr>
        <p:spPr>
          <a:xfrm>
            <a:off x="3961877" y="4575502"/>
            <a:ext cx="201168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Restricted Use</a:t>
            </a:r>
          </a:p>
        </p:txBody>
      </p:sp>
      <p:sp>
        <p:nvSpPr>
          <p:cNvPr id="77" name="TextBox 76">
            <a:extLst>
              <a:ext uri="{FF2B5EF4-FFF2-40B4-BE49-F238E27FC236}">
                <a16:creationId xmlns:a16="http://schemas.microsoft.com/office/drawing/2014/main" id="{ABC6F0CE-3EF3-4748-8537-A266C0CD9329}"/>
              </a:ext>
            </a:extLst>
          </p:cNvPr>
          <p:cNvSpPr txBox="1"/>
          <p:nvPr userDrawn="1"/>
        </p:nvSpPr>
        <p:spPr>
          <a:xfrm>
            <a:off x="3961877" y="4974162"/>
            <a:ext cx="201168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If Yes, Fair Market Value</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32577" y="1810962"/>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Brand or TA Name</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6020800" y="3585295"/>
            <a:ext cx="3330464"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Document #</a:t>
            </a:r>
          </a:p>
        </p:txBody>
      </p:sp>
      <p:graphicFrame>
        <p:nvGraphicFramePr>
          <p:cNvPr id="59" name="Table 58">
            <a:extLst>
              <a:ext uri="{FF2B5EF4-FFF2-40B4-BE49-F238E27FC236}">
                <a16:creationId xmlns:a16="http://schemas.microsoft.com/office/drawing/2014/main" id="{26419F55-E696-4649-B99D-36B08665CB7C}"/>
              </a:ext>
            </a:extLst>
          </p:cNvPr>
          <p:cNvGraphicFramePr>
            <a:graphicFrameLocks noGrp="1"/>
          </p:cNvGraphicFramePr>
          <p:nvPr userDrawn="1"/>
        </p:nvGraphicFramePr>
        <p:xfrm>
          <a:off x="1131937" y="4566547"/>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350502" y="3656902"/>
            <a:ext cx="1728788" cy="238125"/>
          </a:xfrm>
        </p:spPr>
        <p:txBody>
          <a:bodyPr>
            <a:noAutofit/>
          </a:bodyPr>
          <a:lstStyle>
            <a:lvl1pPr marL="0" inden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ML-XXXX-US-XXXX</a:t>
            </a:r>
          </a:p>
        </p:txBody>
      </p:sp>
    </p:spTree>
    <p:extLst>
      <p:ext uri="{BB962C8B-B14F-4D97-AF65-F5344CB8AC3E}">
        <p14:creationId xmlns:p14="http://schemas.microsoft.com/office/powerpoint/2010/main" val="37436053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o Not Use-&g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956BE7-CD1E-4053-9515-31D954D7F822}"/>
              </a:ext>
            </a:extLst>
          </p:cNvPr>
          <p:cNvSpPr>
            <a:spLocks noGrp="1"/>
          </p:cNvSpPr>
          <p:nvPr>
            <p:ph type="dt" sz="half" idx="10"/>
          </p:nvPr>
        </p:nvSpPr>
        <p:spPr/>
        <p:txBody>
          <a:bodyPr/>
          <a:lstStyle/>
          <a:p>
            <a:fld id="{CD760F18-88F3-4EF5-B415-6A2DEC6930B5}" type="datetime1">
              <a:rPr lang="en-US" smtClean="0">
                <a:solidFill>
                  <a:srgbClr val="000000"/>
                </a:solidFill>
              </a:rPr>
              <a:pPr/>
              <a:t>9/25/2021</a:t>
            </a:fld>
            <a:endParaRPr lang="en-US">
              <a:solidFill>
                <a:srgbClr val="000000"/>
              </a:solidFill>
            </a:endParaRPr>
          </a:p>
        </p:txBody>
      </p:sp>
      <p:sp>
        <p:nvSpPr>
          <p:cNvPr id="4" name="Footer Placeholder 3">
            <a:extLst>
              <a:ext uri="{FF2B5EF4-FFF2-40B4-BE49-F238E27FC236}">
                <a16:creationId xmlns:a16="http://schemas.microsoft.com/office/drawing/2014/main" id="{0C667D6A-BD1D-455C-A68F-2B5E1FF8E70F}"/>
              </a:ext>
            </a:extLst>
          </p:cNvPr>
          <p:cNvSpPr>
            <a:spLocks noGrp="1"/>
          </p:cNvSpPr>
          <p:nvPr>
            <p:ph type="ftr" sz="quarter" idx="11"/>
          </p:nvPr>
        </p:nvSpPr>
        <p:spPr/>
        <p:txBody>
          <a:bodyPr/>
          <a:lstStyle/>
          <a:p>
            <a:endParaRPr lang="en-US">
              <a:solidFill>
                <a:srgbClr val="000000"/>
              </a:solidFill>
            </a:endParaRPr>
          </a:p>
        </p:txBody>
      </p:sp>
      <p:sp>
        <p:nvSpPr>
          <p:cNvPr id="6" name="TextBox 5">
            <a:extLst>
              <a:ext uri="{FF2B5EF4-FFF2-40B4-BE49-F238E27FC236}">
                <a16:creationId xmlns:a16="http://schemas.microsoft.com/office/drawing/2014/main" id="{E6BF02FB-EFBA-4E7D-9306-E2A3E6AEDB9F}"/>
              </a:ext>
            </a:extLst>
          </p:cNvPr>
          <p:cNvSpPr txBox="1"/>
          <p:nvPr userDrawn="1"/>
        </p:nvSpPr>
        <p:spPr>
          <a:xfrm>
            <a:off x="1842205" y="1928916"/>
            <a:ext cx="2892138" cy="1323439"/>
          </a:xfrm>
          <a:prstGeom prst="rect">
            <a:avLst/>
          </a:prstGeom>
          <a:noFill/>
        </p:spPr>
        <p:txBody>
          <a:bodyPr wrap="none" rtlCol="0">
            <a:spAutoFit/>
          </a:bodyPr>
          <a:lstStyle/>
          <a:p>
            <a:pPr algn="ctr">
              <a:buClr>
                <a:srgbClr val="7F134C"/>
              </a:buClr>
              <a:buFont typeface="Arial" panose="020B0604020202020204" pitchFamily="34" charset="0"/>
              <a:buNone/>
            </a:pPr>
            <a:r>
              <a:rPr lang="en-US" sz="4000" b="1">
                <a:solidFill>
                  <a:srgbClr val="FFFFFF"/>
                </a:solidFill>
              </a:rPr>
              <a:t>Use These </a:t>
            </a:r>
            <a:br>
              <a:rPr lang="en-US" sz="4000" b="1">
                <a:solidFill>
                  <a:srgbClr val="FFFFFF"/>
                </a:solidFill>
              </a:rPr>
            </a:br>
            <a:r>
              <a:rPr lang="en-US" sz="4000" b="1">
                <a:solidFill>
                  <a:srgbClr val="FFFFFF"/>
                </a:solidFill>
              </a:rPr>
              <a:t>Layouts</a:t>
            </a:r>
          </a:p>
        </p:txBody>
      </p:sp>
      <p:sp>
        <p:nvSpPr>
          <p:cNvPr id="7" name="TextBox 6">
            <a:extLst>
              <a:ext uri="{FF2B5EF4-FFF2-40B4-BE49-F238E27FC236}">
                <a16:creationId xmlns:a16="http://schemas.microsoft.com/office/drawing/2014/main" id="{83043284-78F9-4E81-A97D-42F957CD6C75}"/>
              </a:ext>
            </a:extLst>
          </p:cNvPr>
          <p:cNvSpPr txBox="1"/>
          <p:nvPr userDrawn="1"/>
        </p:nvSpPr>
        <p:spPr>
          <a:xfrm>
            <a:off x="7640331" y="1313363"/>
            <a:ext cx="2892138" cy="1938992"/>
          </a:xfrm>
          <a:prstGeom prst="rect">
            <a:avLst/>
          </a:prstGeom>
          <a:noFill/>
        </p:spPr>
        <p:txBody>
          <a:bodyPr wrap="none" rtlCol="0">
            <a:spAutoFit/>
          </a:bodyPr>
          <a:lstStyle/>
          <a:p>
            <a:pPr algn="ctr">
              <a:buClr>
                <a:srgbClr val="7F134C"/>
              </a:buClr>
              <a:buFont typeface="Arial" panose="020B0604020202020204" pitchFamily="34" charset="0"/>
              <a:buNone/>
            </a:pPr>
            <a:r>
              <a:rPr lang="en-US" sz="4000" b="1">
                <a:solidFill>
                  <a:srgbClr val="FFFFFF"/>
                </a:solidFill>
              </a:rPr>
              <a:t>DO NOT</a:t>
            </a:r>
          </a:p>
          <a:p>
            <a:pPr algn="ctr">
              <a:buClr>
                <a:srgbClr val="7F134C"/>
              </a:buClr>
              <a:buFont typeface="Arial" panose="020B0604020202020204" pitchFamily="34" charset="0"/>
              <a:buNone/>
            </a:pPr>
            <a:r>
              <a:rPr lang="en-US" sz="4000" b="1">
                <a:solidFill>
                  <a:srgbClr val="FFFFFF"/>
                </a:solidFill>
              </a:rPr>
              <a:t>Use These </a:t>
            </a:r>
            <a:br>
              <a:rPr lang="en-US" sz="4000" b="1">
                <a:solidFill>
                  <a:srgbClr val="FFFFFF"/>
                </a:solidFill>
              </a:rPr>
            </a:br>
            <a:r>
              <a:rPr lang="en-US" sz="4000" b="1">
                <a:solidFill>
                  <a:srgbClr val="FFFFFF"/>
                </a:solidFill>
              </a:rPr>
              <a:t>Layouts</a:t>
            </a:r>
          </a:p>
        </p:txBody>
      </p:sp>
      <p:sp>
        <p:nvSpPr>
          <p:cNvPr id="8" name="Arrow: Right 7">
            <a:extLst>
              <a:ext uri="{FF2B5EF4-FFF2-40B4-BE49-F238E27FC236}">
                <a16:creationId xmlns:a16="http://schemas.microsoft.com/office/drawing/2014/main" id="{7A78AFAA-7418-4F48-AE4E-B278A265CE75}"/>
              </a:ext>
            </a:extLst>
          </p:cNvPr>
          <p:cNvSpPr/>
          <p:nvPr userDrawn="1"/>
        </p:nvSpPr>
        <p:spPr>
          <a:xfrm>
            <a:off x="6961909" y="3464645"/>
            <a:ext cx="4301837"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Arrow: Right 8">
            <a:extLst>
              <a:ext uri="{FF2B5EF4-FFF2-40B4-BE49-F238E27FC236}">
                <a16:creationId xmlns:a16="http://schemas.microsoft.com/office/drawing/2014/main" id="{304CDD4A-5E0D-4DF4-B3F7-19367E77F2F4}"/>
              </a:ext>
            </a:extLst>
          </p:cNvPr>
          <p:cNvSpPr/>
          <p:nvPr userDrawn="1"/>
        </p:nvSpPr>
        <p:spPr>
          <a:xfrm flipH="1">
            <a:off x="987137" y="3464645"/>
            <a:ext cx="4301837"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09606001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9B03F247-4297-4973-90A3-0193475AC741}"/>
              </a:ext>
            </a:extLst>
          </p:cNvPr>
          <p:cNvSpPr>
            <a:spLocks noGrp="1"/>
          </p:cNvSpPr>
          <p:nvPr>
            <p:ph type="dt" sz="half" idx="10"/>
          </p:nvPr>
        </p:nvSpPr>
        <p:spPr/>
        <p:txBody>
          <a:bodyPr/>
          <a:lstStyle/>
          <a:p>
            <a:endParaRPr lang="en-GB">
              <a:solidFill>
                <a:srgbClr val="000000"/>
              </a:solidFill>
            </a:endParaRPr>
          </a:p>
        </p:txBody>
      </p:sp>
      <p:sp>
        <p:nvSpPr>
          <p:cNvPr id="10" name="Footer Placeholder 9">
            <a:extLst>
              <a:ext uri="{FF2B5EF4-FFF2-40B4-BE49-F238E27FC236}">
                <a16:creationId xmlns:a16="http://schemas.microsoft.com/office/drawing/2014/main" id="{18846DE8-F473-4C78-BFFE-EC76CD666EA0}"/>
              </a:ext>
            </a:extLst>
          </p:cNvPr>
          <p:cNvSpPr>
            <a:spLocks noGrp="1"/>
          </p:cNvSpPr>
          <p:nvPr>
            <p:ph type="ftr" sz="quarter" idx="11"/>
          </p:nvPr>
        </p:nvSpPr>
        <p:spPr/>
        <p:txBody>
          <a:bodyPr/>
          <a:lstStyle/>
          <a:p>
            <a:pPr>
              <a:lnSpc>
                <a:spcPct val="90000"/>
              </a:lnSpc>
              <a:spcBef>
                <a:spcPts val="300"/>
              </a:spcBef>
              <a:spcAft>
                <a:spcPts val="600"/>
              </a:spcAft>
              <a:buFont typeface="Arial" panose="020B0604020202020204" pitchFamily="34" charset="0"/>
              <a:buNone/>
            </a:pPr>
            <a:endParaRPr lang="en-GB">
              <a:solidFill>
                <a:srgbClr val="000000"/>
              </a:solidFill>
            </a:endParaRPr>
          </a:p>
        </p:txBody>
      </p:sp>
      <p:sp>
        <p:nvSpPr>
          <p:cNvPr id="11" name="Slide Number Placeholder 10">
            <a:extLst>
              <a:ext uri="{FF2B5EF4-FFF2-40B4-BE49-F238E27FC236}">
                <a16:creationId xmlns:a16="http://schemas.microsoft.com/office/drawing/2014/main" id="{E358DA9E-BDF5-4DC7-B478-434301DA6253}"/>
              </a:ext>
            </a:extLst>
          </p:cNvPr>
          <p:cNvSpPr>
            <a:spLocks noGrp="1"/>
          </p:cNvSpPr>
          <p:nvPr>
            <p:ph type="sldNum" sz="quarter" idx="12"/>
          </p:nvPr>
        </p:nvSpPr>
        <p:spPr/>
        <p:txBody>
          <a:bodyPr/>
          <a:lstStyle/>
          <a:p>
            <a:fld id="{F8E47D07-9D1E-4FE9-B31A-2F5863681021}" type="slidenum">
              <a:rPr lang="en-GB" smtClean="0">
                <a:solidFill>
                  <a:srgbClr val="000000"/>
                </a:solidFill>
              </a:rPr>
              <a:pPr/>
              <a:t>‹N°›</a:t>
            </a:fld>
            <a:endParaRPr lang="en-GB">
              <a:solidFill>
                <a:srgbClr val="000000"/>
              </a:solidFill>
            </a:endParaRPr>
          </a:p>
        </p:txBody>
      </p:sp>
    </p:spTree>
    <p:custDataLst>
      <p:tags r:id="rId1"/>
    </p:custDataLst>
    <p:extLst>
      <p:ext uri="{BB962C8B-B14F-4D97-AF65-F5344CB8AC3E}">
        <p14:creationId xmlns:p14="http://schemas.microsoft.com/office/powerpoint/2010/main" val="17916821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Divider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3500" y="156117"/>
            <a:ext cx="11808000" cy="6455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457200" y="1270365"/>
            <a:ext cx="11277600" cy="535531"/>
          </a:xfrm>
        </p:spPr>
        <p:txBody>
          <a:bodyPr anchor="t">
            <a:spAutoFit/>
          </a:bodyPr>
          <a:lstStyle>
            <a:lvl1pPr>
              <a:defRPr sz="3200">
                <a:solidFill>
                  <a:schemeClr val="bg1"/>
                </a:solidFill>
              </a:defRPr>
            </a:lvl1pPr>
          </a:lstStyle>
          <a:p>
            <a:r>
              <a:rPr lang="en-US"/>
              <a:t>Click to add divider title</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11" name="Text Placeholder 6">
            <a:extLst>
              <a:ext uri="{FF2B5EF4-FFF2-40B4-BE49-F238E27FC236}">
                <a16:creationId xmlns:a16="http://schemas.microsoft.com/office/drawing/2014/main" id="{C290D6F0-A744-4762-BA4F-BBADC0F28504}"/>
              </a:ext>
            </a:extLst>
          </p:cNvPr>
          <p:cNvSpPr>
            <a:spLocks noGrp="1"/>
          </p:cNvSpPr>
          <p:nvPr>
            <p:ph type="body" sz="quarter" idx="13" hasCustomPrompt="1"/>
          </p:nvPr>
        </p:nvSpPr>
        <p:spPr>
          <a:xfrm>
            <a:off x="457200" y="5590502"/>
            <a:ext cx="9855200" cy="1005840"/>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a:t>Reference(s)</a:t>
            </a:r>
          </a:p>
        </p:txBody>
      </p:sp>
    </p:spTree>
    <p:extLst>
      <p:ext uri="{BB962C8B-B14F-4D97-AF65-F5344CB8AC3E}">
        <p14:creationId xmlns:p14="http://schemas.microsoft.com/office/powerpoint/2010/main" val="8789685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EF9AFF-506A-9545-8B77-2588443DA603}"/>
              </a:ext>
            </a:extLst>
          </p:cNvPr>
          <p:cNvSpPr>
            <a:spLocks noGrp="1"/>
          </p:cNvSpPr>
          <p:nvPr>
            <p:ph sz="quarter" idx="14" hasCustomPrompt="1"/>
          </p:nvPr>
        </p:nvSpPr>
        <p:spPr>
          <a:xfrm>
            <a:off x="215900" y="1254897"/>
            <a:ext cx="11758900" cy="4744251"/>
          </a:xfrm>
          <a:prstGeom prst="rect">
            <a:avLst/>
          </a:prstGeom>
        </p:spPr>
        <p:txBody>
          <a:bodyPr/>
          <a:lstStyle>
            <a:lvl1pPr>
              <a:spcAft>
                <a:spcPts val="600"/>
              </a:spcAft>
              <a:defRPr sz="2000"/>
            </a:lvl1pPr>
            <a:lvl2pPr>
              <a:spcBef>
                <a:spcPts val="0"/>
              </a:spcBef>
              <a:spcAft>
                <a:spcPts val="600"/>
              </a:spcAft>
              <a:defRPr/>
            </a:lvl2pPr>
            <a:lvl3pPr marL="540000">
              <a:spcAft>
                <a:spcPts val="600"/>
              </a:spcAft>
              <a:defRPr/>
            </a:lvl3pPr>
            <a:lvl4pPr marL="720000">
              <a:spcAft>
                <a:spcPts val="600"/>
              </a:spcAft>
              <a:defRPr sz="1400"/>
            </a:lvl4pPr>
          </a:lstStyle>
          <a:p>
            <a:pPr lvl="0"/>
            <a:r>
              <a:rPr lang="en-US"/>
              <a:t>First level</a:t>
            </a:r>
          </a:p>
          <a:p>
            <a:pPr lvl="1"/>
            <a:r>
              <a:rPr lang="en-US"/>
              <a:t>Second level</a:t>
            </a:r>
          </a:p>
          <a:p>
            <a:pPr lvl="2"/>
            <a:r>
              <a:rPr lang="en-US"/>
              <a:t>Third level</a:t>
            </a:r>
          </a:p>
          <a:p>
            <a:pPr lvl="3"/>
            <a:r>
              <a:rPr lang="en-US"/>
              <a:t>Fourth level</a:t>
            </a:r>
          </a:p>
        </p:txBody>
      </p:sp>
      <p:sp>
        <p:nvSpPr>
          <p:cNvPr id="15" name="Text Placeholder 14">
            <a:extLst>
              <a:ext uri="{FF2B5EF4-FFF2-40B4-BE49-F238E27FC236}">
                <a16:creationId xmlns:a16="http://schemas.microsoft.com/office/drawing/2014/main" id="{46601334-13B9-604C-8F8F-DE0CB384326C}"/>
              </a:ext>
            </a:extLst>
          </p:cNvPr>
          <p:cNvSpPr>
            <a:spLocks noGrp="1"/>
          </p:cNvSpPr>
          <p:nvPr>
            <p:ph type="body" sz="quarter" idx="10" hasCustomPrompt="1"/>
          </p:nvPr>
        </p:nvSpPr>
        <p:spPr>
          <a:xfrm>
            <a:off x="216000" y="299726"/>
            <a:ext cx="11758800" cy="886278"/>
          </a:xfrm>
          <a:prstGeom prst="rect">
            <a:avLst/>
          </a:prstGeom>
        </p:spPr>
        <p:txBody>
          <a:bodyPr anchor="t"/>
          <a:lstStyle>
            <a:lvl1pPr marL="0" indent="0" algn="l">
              <a:lnSpc>
                <a:spcPct val="90000"/>
              </a:lnSpc>
              <a:buNone/>
              <a:defRPr sz="28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Edit title</a:t>
            </a:r>
          </a:p>
        </p:txBody>
      </p:sp>
      <p:sp>
        <p:nvSpPr>
          <p:cNvPr id="7" name="Text Placeholder 6">
            <a:extLst>
              <a:ext uri="{FF2B5EF4-FFF2-40B4-BE49-F238E27FC236}">
                <a16:creationId xmlns:a16="http://schemas.microsoft.com/office/drawing/2014/main" id="{C75D3393-789F-3C40-9916-CA3F93A1AD64}"/>
              </a:ext>
            </a:extLst>
          </p:cNvPr>
          <p:cNvSpPr>
            <a:spLocks noGrp="1"/>
          </p:cNvSpPr>
          <p:nvPr>
            <p:ph type="body" sz="quarter" idx="12" hasCustomPrompt="1"/>
          </p:nvPr>
        </p:nvSpPr>
        <p:spPr>
          <a:xfrm>
            <a:off x="216001" y="6068041"/>
            <a:ext cx="9996636" cy="713375"/>
          </a:xfrm>
          <a:prstGeom prst="rect">
            <a:avLst/>
          </a:prstGeom>
        </p:spPr>
        <p:txBody>
          <a:bodyPr lIns="0" tIns="0" rIns="0" bIns="0" anchor="b"/>
          <a:lstStyle>
            <a:lvl1pPr marL="0" indent="0">
              <a:lnSpc>
                <a:spcPct val="90000"/>
              </a:lnSpc>
              <a:buNone/>
              <a:defRPr sz="900">
                <a:solidFill>
                  <a:schemeClr val="tx1"/>
                </a:solidFill>
              </a:defRPr>
            </a:lvl1pPr>
          </a:lstStyle>
          <a:p>
            <a:pPr lvl="0"/>
            <a:r>
              <a:rPr lang="en-GB" noProof="0"/>
              <a:t>Footnote </a:t>
            </a:r>
          </a:p>
        </p:txBody>
      </p:sp>
      <p:sp>
        <p:nvSpPr>
          <p:cNvPr id="9" name="Rectangle 8">
            <a:extLst>
              <a:ext uri="{FF2B5EF4-FFF2-40B4-BE49-F238E27FC236}">
                <a16:creationId xmlns:a16="http://schemas.microsoft.com/office/drawing/2014/main" id="{F5F3C38A-9C77-E447-A4E5-AAECA079922F}"/>
              </a:ext>
            </a:extLst>
          </p:cNvPr>
          <p:cNvSpPr/>
          <p:nvPr userDrawn="1"/>
        </p:nvSpPr>
        <p:spPr bwMode="auto">
          <a:xfrm>
            <a:off x="12041435" y="1394178"/>
            <a:ext cx="150566" cy="54638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b="1" err="1">
              <a:solidFill>
                <a:srgbClr val="FFFFFF"/>
              </a:solidFill>
            </a:endParaRPr>
          </a:p>
        </p:txBody>
      </p:sp>
      <p:sp>
        <p:nvSpPr>
          <p:cNvPr id="10" name="Rectangle 9">
            <a:extLst>
              <a:ext uri="{FF2B5EF4-FFF2-40B4-BE49-F238E27FC236}">
                <a16:creationId xmlns:a16="http://schemas.microsoft.com/office/drawing/2014/main" id="{122CDE6B-6624-A444-9278-47CAAFC6D56C}"/>
              </a:ext>
            </a:extLst>
          </p:cNvPr>
          <p:cNvSpPr/>
          <p:nvPr userDrawn="1"/>
        </p:nvSpPr>
        <p:spPr bwMode="auto">
          <a:xfrm>
            <a:off x="12041435" y="0"/>
            <a:ext cx="150566" cy="1394178"/>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b="1" err="1">
              <a:solidFill>
                <a:srgbClr val="FFFFFF"/>
              </a:solidFill>
            </a:endParaRPr>
          </a:p>
        </p:txBody>
      </p:sp>
      <p:pic>
        <p:nvPicPr>
          <p:cNvPr id="13" name="Picture 12">
            <a:extLst>
              <a:ext uri="{FF2B5EF4-FFF2-40B4-BE49-F238E27FC236}">
                <a16:creationId xmlns:a16="http://schemas.microsoft.com/office/drawing/2014/main" id="{E0DA9469-0D66-F241-A339-7406AE719ACB}"/>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b="13167"/>
          <a:stretch/>
        </p:blipFill>
        <p:spPr>
          <a:xfrm>
            <a:off x="10292796" y="6177609"/>
            <a:ext cx="1703483" cy="448237"/>
          </a:xfrm>
          <a:prstGeom prst="rect">
            <a:avLst/>
          </a:prstGeom>
        </p:spPr>
      </p:pic>
    </p:spTree>
    <p:extLst>
      <p:ext uri="{BB962C8B-B14F-4D97-AF65-F5344CB8AC3E}">
        <p14:creationId xmlns:p14="http://schemas.microsoft.com/office/powerpoint/2010/main" val="42813517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28958-009D-4DBF-B832-ED56DBE2D232}"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Tree>
    <p:extLst>
      <p:ext uri="{BB962C8B-B14F-4D97-AF65-F5344CB8AC3E}">
        <p14:creationId xmlns:p14="http://schemas.microsoft.com/office/powerpoint/2010/main" val="29182421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273BA-89AD-4B2C-8B24-DE3113396BD3}" type="datetime1">
              <a:rPr lang="en-US" smtClean="0">
                <a:solidFill>
                  <a:srgbClr val="000000"/>
                </a:solidFill>
              </a:rPr>
              <a:pPr/>
              <a:t>9/25/2021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304034346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A3A9E4-E775-4D11-BE97-B8F8D958F7C0}"/>
              </a:ext>
            </a:extLst>
          </p:cNvPr>
          <p:cNvSpPr/>
          <p:nvPr userDrawn="1"/>
        </p:nvSpPr>
        <p:spPr>
          <a:xfrm>
            <a:off x="145125" y="1028700"/>
            <a:ext cx="12046875" cy="246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656B92B0-BBA8-4DE5-96E7-33C39886776B}"/>
              </a:ext>
            </a:extLst>
          </p:cNvPr>
          <p:cNvSpPr/>
          <p:nvPr userDrawn="1"/>
        </p:nvSpPr>
        <p:spPr>
          <a:xfrm>
            <a:off x="192000" y="3566963"/>
            <a:ext cx="11795760" cy="314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10"/>
          </p:nvPr>
        </p:nvSpPr>
        <p:spPr/>
        <p:txBody>
          <a:bodyPr/>
          <a:lstStyle/>
          <a:p>
            <a:fld id="{CE26821B-B01C-4FBE-AF05-AB3563EAF1A5}"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9" name="TextBox 8"/>
          <p:cNvSpPr txBox="1"/>
          <p:nvPr userDrawn="1"/>
        </p:nvSpPr>
        <p:spPr>
          <a:xfrm>
            <a:off x="10122716" y="6458243"/>
            <a:ext cx="1878784" cy="246888"/>
          </a:xfrm>
          <a:prstGeom prst="rect">
            <a:avLst/>
          </a:prstGeom>
          <a:noFill/>
        </p:spPr>
        <p:txBody>
          <a:bodyPr wrap="square" rtlCol="0">
            <a:spAutoFit/>
          </a:bodyPr>
          <a:lstStyle/>
          <a:p>
            <a:pPr algn="r"/>
            <a:r>
              <a:rPr lang="en-US" sz="1000">
                <a:solidFill>
                  <a:srgbClr val="FFFFFF"/>
                </a:solidFill>
                <a:cs typeface="Arial" pitchFamily="34" charset="0"/>
              </a:rPr>
              <a:t>© AstraZeneca 2020</a:t>
            </a:r>
          </a:p>
        </p:txBody>
      </p:sp>
      <p:sp>
        <p:nvSpPr>
          <p:cNvPr id="3" name="Subtitle 2"/>
          <p:cNvSpPr>
            <a:spLocks noGrp="1"/>
          </p:cNvSpPr>
          <p:nvPr>
            <p:ph type="subTitle" idx="1"/>
          </p:nvPr>
        </p:nvSpPr>
        <p:spPr>
          <a:xfrm>
            <a:off x="457199" y="3902255"/>
            <a:ext cx="11277601"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p:cNvSpPr>
            <a:spLocks noGrp="1"/>
          </p:cNvSpPr>
          <p:nvPr>
            <p:ph type="body" sz="quarter" idx="12" hasCustomPrompt="1"/>
          </p:nvPr>
        </p:nvSpPr>
        <p:spPr>
          <a:xfrm>
            <a:off x="457200" y="5842015"/>
            <a:ext cx="10021888" cy="885825"/>
          </a:xfrm>
        </p:spPr>
        <p:txBody>
          <a:bodyPr anchor="b">
            <a:normAutofit/>
          </a:bodyPr>
          <a:lstStyle>
            <a:lvl1pPr marL="0" indent="0">
              <a:spcBef>
                <a:spcPts val="300"/>
              </a:spcBef>
              <a:buNone/>
              <a:defRPr sz="10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
        <p:nvSpPr>
          <p:cNvPr id="2" name="Title 1"/>
          <p:cNvSpPr>
            <a:spLocks noGrp="1"/>
          </p:cNvSpPr>
          <p:nvPr>
            <p:ph type="ctrTitle"/>
          </p:nvPr>
        </p:nvSpPr>
        <p:spPr>
          <a:xfrm>
            <a:off x="457200" y="1299370"/>
            <a:ext cx="11277600" cy="2129630"/>
          </a:xfrm>
        </p:spPr>
        <p:txBody>
          <a:bodyPr anchor="t" anchorCtr="0">
            <a:normAutofit/>
          </a:bodyPr>
          <a:lstStyle>
            <a:lvl1pPr algn="l">
              <a:defRPr sz="4400">
                <a:solidFill>
                  <a:schemeClr val="tx2"/>
                </a:solidFill>
              </a:defRPr>
            </a:lvl1pPr>
          </a:lstStyle>
          <a:p>
            <a:r>
              <a:rPr lang="en-US"/>
              <a:t>Click to edit Master title style</a:t>
            </a:r>
          </a:p>
        </p:txBody>
      </p:sp>
      <p:pic>
        <p:nvPicPr>
          <p:cNvPr id="17" name="Picture 16">
            <a:hlinkClick r:id="" action="ppaction://noaction"/>
            <a:extLst>
              <a:ext uri="{FF2B5EF4-FFF2-40B4-BE49-F238E27FC236}">
                <a16:creationId xmlns:a16="http://schemas.microsoft.com/office/drawing/2014/main" id="{3AEB23FE-B10E-4254-8671-7831D58974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620" y="5729425"/>
            <a:ext cx="567956" cy="653802"/>
          </a:xfrm>
          <a:prstGeom prst="rect">
            <a:avLst/>
          </a:prstGeom>
        </p:spPr>
      </p:pic>
      <p:sp>
        <p:nvSpPr>
          <p:cNvPr id="18" name="Rectangle 17">
            <a:extLst>
              <a:ext uri="{FF2B5EF4-FFF2-40B4-BE49-F238E27FC236}">
                <a16:creationId xmlns:a16="http://schemas.microsoft.com/office/drawing/2014/main" id="{65FD11EC-1541-4B25-81BF-16EE90C3A467}"/>
              </a:ext>
            </a:extLst>
          </p:cNvPr>
          <p:cNvSpPr/>
          <p:nvPr userDrawn="1"/>
        </p:nvSpPr>
        <p:spPr>
          <a:xfrm>
            <a:off x="192000" y="3566963"/>
            <a:ext cx="1179576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4172809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userDrawn="1"/>
        </p:nvSpPr>
        <p:spPr>
          <a:xfrm>
            <a:off x="10122716" y="6453514"/>
            <a:ext cx="1878784" cy="246888"/>
          </a:xfrm>
          <a:prstGeom prst="rect">
            <a:avLst/>
          </a:prstGeom>
          <a:noFill/>
        </p:spPr>
        <p:txBody>
          <a:bodyPr wrap="square" rtlCol="0">
            <a:spAutoFit/>
          </a:bodyPr>
          <a:lstStyle/>
          <a:p>
            <a:pPr algn="r"/>
            <a:r>
              <a:rPr lang="en-US" sz="1000">
                <a:solidFill>
                  <a:srgbClr val="FFFFFF"/>
                </a:solidFill>
                <a:cs typeface="Arial" pitchFamily="34" charset="0"/>
              </a:rPr>
              <a:t>© AstraZeneca 2021</a:t>
            </a:r>
          </a:p>
        </p:txBody>
      </p:sp>
      <p:sp>
        <p:nvSpPr>
          <p:cNvPr id="2" name="Title 1"/>
          <p:cNvSpPr>
            <a:spLocks noGrp="1"/>
          </p:cNvSpPr>
          <p:nvPr>
            <p:ph type="title"/>
          </p:nvPr>
        </p:nvSpPr>
        <p:spPr>
          <a:xfrm>
            <a:off x="476250" y="1295176"/>
            <a:ext cx="11258550" cy="914400"/>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76250" y="3435620"/>
            <a:ext cx="11258550" cy="1554480"/>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DCB33-94CF-4740-8CCE-D567E9934160}"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11" name="Text Placeholder 10"/>
          <p:cNvSpPr>
            <a:spLocks noGrp="1"/>
          </p:cNvSpPr>
          <p:nvPr>
            <p:ph type="body" sz="quarter" idx="12" hasCustomPrompt="1"/>
          </p:nvPr>
        </p:nvSpPr>
        <p:spPr>
          <a:xfrm>
            <a:off x="457200" y="5829300"/>
            <a:ext cx="10058400" cy="885825"/>
          </a:xfrm>
        </p:spPr>
        <p:txBody>
          <a:bodyPr anchor="b" anchorCtr="0">
            <a:normAutofit/>
          </a:bodyPr>
          <a:lstStyle>
            <a:lvl1pPr marL="0" indent="0">
              <a:spcBef>
                <a:spcPts val="300"/>
              </a:spcBef>
              <a:buNone/>
              <a:defRPr sz="10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Tree>
    <p:extLst>
      <p:ext uri="{BB962C8B-B14F-4D97-AF65-F5344CB8AC3E}">
        <p14:creationId xmlns:p14="http://schemas.microsoft.com/office/powerpoint/2010/main" val="1284100720"/>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CBFCFE-D3E5-4D84-9C62-26803E9B11B4}" type="datetime1">
              <a:rPr lang="en-US" smtClean="0">
                <a:solidFill>
                  <a:srgbClr val="000000"/>
                </a:solidFill>
              </a:rPr>
              <a:pPr/>
              <a:t>9/25/2021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9" name="Text Placeholder 8"/>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lvl1pPr>
            <a:lvl2pPr marL="228600" indent="0">
              <a:spcBef>
                <a:spcPts val="300"/>
              </a:spcBef>
              <a:buNone/>
              <a:defRPr/>
            </a:lvl2pPr>
            <a:lvl3pPr marL="457200" indent="0">
              <a:spcBef>
                <a:spcPts val="300"/>
              </a:spcBef>
              <a:buNone/>
              <a:defRPr/>
            </a:lvl3pPr>
            <a:lvl4pPr marL="685800" indent="0">
              <a:spcBef>
                <a:spcPts val="300"/>
              </a:spcBef>
              <a:buNone/>
              <a:defRPr/>
            </a:lvl4pPr>
            <a:lvl5pPr marL="914400" indent="0">
              <a:spcBef>
                <a:spcPts val="300"/>
              </a:spcBef>
              <a:buNone/>
              <a:defRPr/>
            </a:lvl5pPr>
          </a:lstStyle>
          <a:p>
            <a:pPr lvl="0"/>
            <a:r>
              <a:rPr lang="en-US"/>
              <a:t>Reference(s)</a:t>
            </a:r>
          </a:p>
        </p:txBody>
      </p:sp>
    </p:spTree>
    <p:extLst>
      <p:ext uri="{BB962C8B-B14F-4D97-AF65-F5344CB8AC3E}">
        <p14:creationId xmlns:p14="http://schemas.microsoft.com/office/powerpoint/2010/main" val="383060375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72E488-2216-4C2B-9611-3E8947AEF9DF}" type="datetimeFigureOut">
              <a:rPr lang="fr-FR" smtClean="0"/>
              <a:t>25/09/2021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A26E350-08FE-47B5-A1DC-2C0AA50722D9}" type="slidenum">
              <a:rPr lang="fr-FR" smtClean="0"/>
              <a:t>‹N°›</a:t>
            </a:fld>
            <a:endParaRPr lang="fr-FR"/>
          </a:p>
        </p:txBody>
      </p:sp>
    </p:spTree>
    <p:extLst>
      <p:ext uri="{BB962C8B-B14F-4D97-AF65-F5344CB8AC3E}">
        <p14:creationId xmlns:p14="http://schemas.microsoft.com/office/powerpoint/2010/main" val="14584423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932" y="228601"/>
            <a:ext cx="11257867" cy="800100"/>
          </a:xfrm>
        </p:spPr>
        <p:txBody>
          <a:bodyPr/>
          <a:lstStyle/>
          <a:p>
            <a:r>
              <a:rPr lang="en-US"/>
              <a:t>Click to edit Master title style</a:t>
            </a:r>
          </a:p>
        </p:txBody>
      </p:sp>
      <p:sp>
        <p:nvSpPr>
          <p:cNvPr id="3" name="Text Placeholder 2"/>
          <p:cNvSpPr>
            <a:spLocks noGrp="1"/>
          </p:cNvSpPr>
          <p:nvPr>
            <p:ph type="body" idx="1"/>
          </p:nvPr>
        </p:nvSpPr>
        <p:spPr>
          <a:xfrm>
            <a:off x="476932" y="1274765"/>
            <a:ext cx="5520643"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6932" y="1823406"/>
            <a:ext cx="5520643"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274765"/>
            <a:ext cx="5562599"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823406"/>
            <a:ext cx="5562598"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497E17-A0B7-4242-B32B-6908C8F94C81}" type="datetime1">
              <a:rPr lang="en-US" smtClean="0">
                <a:solidFill>
                  <a:srgbClr val="000000"/>
                </a:solidFill>
              </a:rPr>
              <a:pPr/>
              <a:t>9/25/2021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11" name="Text Placeholder 10"/>
          <p:cNvSpPr>
            <a:spLocks noGrp="1"/>
          </p:cNvSpPr>
          <p:nvPr>
            <p:ph type="body" sz="quarter" idx="13" hasCustomPrompt="1"/>
          </p:nvPr>
        </p:nvSpPr>
        <p:spPr>
          <a:xfrm>
            <a:off x="476931" y="5852160"/>
            <a:ext cx="10038667"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76419188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84131"/>
            <a:ext cx="11277600" cy="4100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B500B6-B931-4B94-AA26-1EB7EF8E58F4}"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Text Placeholder 8"/>
          <p:cNvSpPr>
            <a:spLocks noGrp="1"/>
          </p:cNvSpPr>
          <p:nvPr>
            <p:ph type="body" sz="quarter" idx="14" hasCustomPrompt="1"/>
          </p:nvPr>
        </p:nvSpPr>
        <p:spPr>
          <a:xfrm>
            <a:off x="1306288" y="5424412"/>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caption</a:t>
            </a:r>
          </a:p>
        </p:txBody>
      </p:sp>
    </p:spTree>
    <p:extLst>
      <p:ext uri="{BB962C8B-B14F-4D97-AF65-F5344CB8AC3E}">
        <p14:creationId xmlns:p14="http://schemas.microsoft.com/office/powerpoint/2010/main" val="182729654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12D92B-FD7C-40FB-871D-B89EDC4BE036}" type="datetime1">
              <a:rPr lang="en-US" smtClean="0">
                <a:solidFill>
                  <a:srgbClr val="000000"/>
                </a:solidFill>
              </a:rPr>
              <a:pPr/>
              <a:t>9/25/2021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Text Placeholder 6"/>
          <p:cNvSpPr>
            <a:spLocks noGrp="1"/>
          </p:cNvSpPr>
          <p:nvPr>
            <p:ph type="body" sz="quarter" idx="13" hasCustomPrompt="1"/>
          </p:nvPr>
        </p:nvSpPr>
        <p:spPr>
          <a:xfrm>
            <a:off x="457200" y="5829300"/>
            <a:ext cx="10058400" cy="102870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8" name="Text Placeholder 7"/>
          <p:cNvSpPr>
            <a:spLocks noGrp="1"/>
          </p:cNvSpPr>
          <p:nvPr>
            <p:ph type="body" sz="quarter" idx="14" hasCustomPrompt="1"/>
          </p:nvPr>
        </p:nvSpPr>
        <p:spPr>
          <a:xfrm>
            <a:off x="1299032" y="5428720"/>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600" indent="0" algn="ctr">
              <a:buNone/>
              <a:defRPr b="1">
                <a:solidFill>
                  <a:schemeClr val="bg1"/>
                </a:solidFill>
              </a:defRPr>
            </a:lvl2pPr>
            <a:lvl3pPr marL="457200" indent="0" algn="ctr">
              <a:buNone/>
              <a:defRPr b="1">
                <a:solidFill>
                  <a:schemeClr val="bg1"/>
                </a:solidFill>
              </a:defRPr>
            </a:lvl3pPr>
            <a:lvl4pPr marL="685800" indent="0" algn="ctr">
              <a:buNone/>
              <a:defRPr b="1">
                <a:solidFill>
                  <a:schemeClr val="bg1"/>
                </a:solidFill>
              </a:defRPr>
            </a:lvl4pPr>
            <a:lvl5pPr marL="914400" indent="0" algn="ctr">
              <a:buNone/>
              <a:defRPr b="1">
                <a:solidFill>
                  <a:schemeClr val="bg1"/>
                </a:solidFill>
              </a:defRPr>
            </a:lvl5pPr>
          </a:lstStyle>
          <a:p>
            <a:pPr lvl="0"/>
            <a:r>
              <a:rPr lang="en-US"/>
              <a:t>Click to edit caption</a:t>
            </a:r>
          </a:p>
        </p:txBody>
      </p:sp>
    </p:spTree>
    <p:extLst>
      <p:ext uri="{BB962C8B-B14F-4D97-AF65-F5344CB8AC3E}">
        <p14:creationId xmlns:p14="http://schemas.microsoft.com/office/powerpoint/2010/main" val="155964066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F081D7-D952-4B51-A13F-E2181E8C0D7D}"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Rectangle 8"/>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457200" y="1028700"/>
            <a:ext cx="112776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724696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Rectangle 7"/>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B9D5EB-3CD6-4D07-9483-0155CF1A1897}" type="datetime1">
              <a:rPr lang="en-US" smtClean="0">
                <a:solidFill>
                  <a:srgbClr val="000000"/>
                </a:solidFill>
              </a:rPr>
              <a:pPr/>
              <a:t>9/25/2021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344181295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7CB49-8F18-4657-8355-303DBFA4F339}" type="datetime1">
              <a:rPr lang="en-US" smtClean="0">
                <a:solidFill>
                  <a:srgbClr val="000000"/>
                </a:solidFill>
              </a:rPr>
              <a:pPr/>
              <a:t>9/25/2021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6" name="Text Placeholder 5"/>
          <p:cNvSpPr>
            <a:spLocks noGrp="1"/>
          </p:cNvSpPr>
          <p:nvPr>
            <p:ph type="body" sz="quarter" idx="13" hasCustomPrompt="1"/>
          </p:nvPr>
        </p:nvSpPr>
        <p:spPr>
          <a:xfrm>
            <a:off x="486227" y="5852160"/>
            <a:ext cx="10058399"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7" name="Rectangle 6"/>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2282533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DBAD0D-523E-451F-87EF-6881E23B560B}"/>
              </a:ext>
            </a:extLst>
          </p:cNvPr>
          <p:cNvSpPr/>
          <p:nvPr userDrawn="1"/>
        </p:nvSpPr>
        <p:spPr>
          <a:xfrm>
            <a:off x="145125" y="1028700"/>
            <a:ext cx="120468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a:extLst>
              <a:ext uri="{FF2B5EF4-FFF2-40B4-BE49-F238E27FC236}">
                <a16:creationId xmlns:a16="http://schemas.microsoft.com/office/drawing/2014/main" id="{CE1287E9-EBEB-4648-982B-10337D55F8BE}"/>
              </a:ext>
            </a:extLst>
          </p:cNvPr>
          <p:cNvSpPr>
            <a:spLocks noGrp="1"/>
          </p:cNvSpPr>
          <p:nvPr>
            <p:ph type="dt" sz="half" idx="10"/>
          </p:nvPr>
        </p:nvSpPr>
        <p:spPr/>
        <p:txBody>
          <a:bodyPr/>
          <a:lstStyle/>
          <a:p>
            <a:fld id="{928DECEF-6372-4873-9410-B0D622CCC340}" type="datetime1">
              <a:rPr lang="en-US" smtClean="0">
                <a:solidFill>
                  <a:srgbClr val="000000"/>
                </a:solidFill>
              </a:rPr>
              <a:pPr/>
              <a:t>9/25/2021</a:t>
            </a:fld>
            <a:endParaRPr lang="en-US">
              <a:solidFill>
                <a:srgbClr val="000000"/>
              </a:solidFill>
            </a:endParaRPr>
          </a:p>
        </p:txBody>
      </p:sp>
      <p:sp>
        <p:nvSpPr>
          <p:cNvPr id="4" name="Footer Placeholder 3">
            <a:extLst>
              <a:ext uri="{FF2B5EF4-FFF2-40B4-BE49-F238E27FC236}">
                <a16:creationId xmlns:a16="http://schemas.microsoft.com/office/drawing/2014/main" id="{6D9B78B9-0DDE-46C9-8ACD-9F2A63B7312F}"/>
              </a:ext>
            </a:extLst>
          </p:cNvPr>
          <p:cNvSpPr>
            <a:spLocks noGrp="1"/>
          </p:cNvSpPr>
          <p:nvPr>
            <p:ph type="ftr" sz="quarter" idx="11"/>
          </p:nvPr>
        </p:nvSpPr>
        <p:spPr/>
        <p:txBody>
          <a:bodyPr/>
          <a:lstStyle/>
          <a:p>
            <a:endParaRPr lang="en-US">
              <a:solidFill>
                <a:srgbClr val="000000"/>
              </a:solidFill>
            </a:endParaRPr>
          </a:p>
        </p:txBody>
      </p:sp>
      <p:sp>
        <p:nvSpPr>
          <p:cNvPr id="5" name="Slide Number Placeholder 4">
            <a:extLst>
              <a:ext uri="{FF2B5EF4-FFF2-40B4-BE49-F238E27FC236}">
                <a16:creationId xmlns:a16="http://schemas.microsoft.com/office/drawing/2014/main" id="{1E89C07F-8571-41D4-9A89-601A8B9C53DC}"/>
              </a:ext>
            </a:extLst>
          </p:cNvPr>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Content Placeholder 6">
            <a:extLst>
              <a:ext uri="{FF2B5EF4-FFF2-40B4-BE49-F238E27FC236}">
                <a16:creationId xmlns:a16="http://schemas.microsoft.com/office/drawing/2014/main" id="{065F5103-6F75-4D29-92B7-D96304B0DF91}"/>
              </a:ext>
            </a:extLst>
          </p:cNvPr>
          <p:cNvSpPr>
            <a:spLocks noGrp="1"/>
          </p:cNvSpPr>
          <p:nvPr>
            <p:ph sz="quarter" idx="13"/>
          </p:nvPr>
        </p:nvSpPr>
        <p:spPr>
          <a:xfrm>
            <a:off x="457200" y="1028701"/>
            <a:ext cx="112776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71E6CA6-DB87-42EC-B477-B412A859FEBB}"/>
              </a:ext>
            </a:extLst>
          </p:cNvPr>
          <p:cNvSpPr/>
          <p:nvPr userDrawn="1"/>
        </p:nvSpPr>
        <p:spPr>
          <a:xfrm>
            <a:off x="10040059" y="6492875"/>
            <a:ext cx="2151941" cy="303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95364729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3041904" y="6383222"/>
            <a:ext cx="6115279" cy="461665"/>
          </a:xfrm>
          <a:prstGeom prst="rect">
            <a:avLst/>
          </a:prstGeom>
          <a:noFill/>
          <a:ln>
            <a:noFill/>
          </a:ln>
        </p:spPr>
        <p:txBody>
          <a:bodyPr wrap="square" rtlCol="0" anchor="ctr">
            <a:spAutoFit/>
          </a:bodyPr>
          <a:lstStyle/>
          <a:p>
            <a:pPr algn="ctr">
              <a:buClr>
                <a:srgbClr val="7F134C"/>
              </a:buClr>
              <a:buFont typeface="Arial" panose="020B0604020202020204" pitchFamily="34" charset="0"/>
              <a:buNone/>
            </a:pPr>
            <a:r>
              <a:rPr lang="en-US" sz="1400" b="1">
                <a:solidFill>
                  <a:srgbClr val="000000"/>
                </a:solidFill>
              </a:rPr>
              <a:t>This Material is for Use by AstraZeneca MA Scientific Personnel Only</a:t>
            </a:r>
          </a:p>
          <a:p>
            <a:pPr algn="ctr">
              <a:buClr>
                <a:srgbClr val="7F134C"/>
              </a:buClr>
              <a:buFont typeface="Arial" panose="020B0604020202020204" pitchFamily="34" charset="0"/>
              <a:buNone/>
            </a:pPr>
            <a:r>
              <a:rPr lang="en-US" sz="1000">
                <a:solidFill>
                  <a:srgbClr val="000000"/>
                </a:solidFill>
              </a:rPr>
              <a:t>Speaker notes are for internal use only and are not to be shown or disseminated outside of AstraZeneca</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nvGraphicFramePr>
        <p:xfrm>
          <a:off x="1128800" y="3577113"/>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nvGraphicFramePr>
        <p:xfrm>
          <a:off x="1128800" y="1039470"/>
          <a:ext cx="9949786" cy="2294106"/>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61963846"/>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solidFill>
                  <a:srgbClr val="000000"/>
                </a:solidFill>
              </a:rPr>
              <a:pPr/>
              <a:t>9/25/2021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a:solidFill>
                  <a:srgbClr val="000000"/>
                </a:solidFill>
                <a:cs typeface="Arial" pitchFamily="34" charset="0"/>
              </a:rPr>
              <a:t>© AstraZeneca 2020</a:t>
            </a: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2972006" y="1102835"/>
            <a:ext cx="8106580" cy="228600"/>
          </a:xfrm>
        </p:spPr>
        <p:txBody>
          <a:bodyPr anchor="ctr">
            <a:normAutofit/>
          </a:bodyPr>
          <a:lstStyle>
            <a:lvl1pPr marL="0" indent="0">
              <a:buFont typeface="Arial" panose="020B0604020202020204" pitchFamily="34" charse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&lt;&lt;MAAZAP&gt; &lt;#######&lt;TA&gt; &lt;Asset Title&gt; 70 character limit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6785855" y="1491653"/>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2972006" y="1491653"/>
            <a:ext cx="1797601"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Reactive or Proactive</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6785855" y="1880471"/>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 (if &lt;1 year)</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2972006" y="2658107"/>
            <a:ext cx="891693"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19" name="Text Placeholder 18">
            <a:extLst>
              <a:ext uri="{FF2B5EF4-FFF2-40B4-BE49-F238E27FC236}">
                <a16:creationId xmlns:a16="http://schemas.microsoft.com/office/drawing/2014/main" id="{A1F28B02-DF8E-4C7E-90E9-0214CD384EA9}"/>
              </a:ext>
            </a:extLst>
          </p:cNvPr>
          <p:cNvSpPr>
            <a:spLocks noGrp="1"/>
          </p:cNvSpPr>
          <p:nvPr>
            <p:ph type="body" sz="quarter" idx="18" hasCustomPrompt="1"/>
          </p:nvPr>
        </p:nvSpPr>
        <p:spPr>
          <a:xfrm>
            <a:off x="3893972" y="2658107"/>
            <a:ext cx="4159180"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 If Yes - Reactive via MI, Reactive via MI </a:t>
            </a:r>
            <a:r>
              <a:rPr lang="en-US" err="1"/>
              <a:t>SciP</a:t>
            </a:r>
            <a:r>
              <a:rPr lang="en-US"/>
              <a:t>, or Proactive</a:t>
            </a:r>
          </a:p>
        </p:txBody>
      </p:sp>
      <p:sp>
        <p:nvSpPr>
          <p:cNvPr id="21" name="Text Placeholder 20">
            <a:extLst>
              <a:ext uri="{FF2B5EF4-FFF2-40B4-BE49-F238E27FC236}">
                <a16:creationId xmlns:a16="http://schemas.microsoft.com/office/drawing/2014/main" id="{277F15F9-6B04-4325-BA35-6D4FC8B30B7D}"/>
              </a:ext>
            </a:extLst>
          </p:cNvPr>
          <p:cNvSpPr>
            <a:spLocks noGrp="1"/>
          </p:cNvSpPr>
          <p:nvPr>
            <p:ph type="body" sz="quarter" idx="19" hasCustomPrompt="1"/>
          </p:nvPr>
        </p:nvSpPr>
        <p:spPr>
          <a:xfrm>
            <a:off x="2972006" y="3046924"/>
            <a:ext cx="393672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MA </a:t>
            </a:r>
            <a:r>
              <a:rPr lang="en-US" err="1"/>
              <a:t>SciP</a:t>
            </a:r>
            <a:r>
              <a:rPr lang="en-US"/>
              <a:t>, MSL, MA MM, or Other MA Role</a:t>
            </a:r>
          </a:p>
        </p:txBody>
      </p:sp>
      <p:sp>
        <p:nvSpPr>
          <p:cNvPr id="27" name="Text Placeholder 26">
            <a:extLst>
              <a:ext uri="{FF2B5EF4-FFF2-40B4-BE49-F238E27FC236}">
                <a16:creationId xmlns:a16="http://schemas.microsoft.com/office/drawing/2014/main" id="{DD881301-6455-4429-AC98-70F1B2B5BC88}"/>
              </a:ext>
            </a:extLst>
          </p:cNvPr>
          <p:cNvSpPr>
            <a:spLocks noGrp="1"/>
          </p:cNvSpPr>
          <p:nvPr>
            <p:ph type="body" sz="quarter" idx="22" hasCustomPrompt="1"/>
          </p:nvPr>
        </p:nvSpPr>
        <p:spPr>
          <a:xfrm>
            <a:off x="6785855" y="2269289"/>
            <a:ext cx="3284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HCP, MM Only, Contracted EE, or Other</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2972006" y="2269289"/>
            <a:ext cx="89169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1" name="Text Placeholder 30">
            <a:extLst>
              <a:ext uri="{FF2B5EF4-FFF2-40B4-BE49-F238E27FC236}">
                <a16:creationId xmlns:a16="http://schemas.microsoft.com/office/drawing/2014/main" id="{1C3ADFAF-903D-45A8-9EC3-263C6B88C9B5}"/>
              </a:ext>
            </a:extLst>
          </p:cNvPr>
          <p:cNvSpPr>
            <a:spLocks noGrp="1"/>
          </p:cNvSpPr>
          <p:nvPr>
            <p:ph type="body" sz="quarter" idx="24" hasCustomPrompt="1"/>
          </p:nvPr>
        </p:nvSpPr>
        <p:spPr>
          <a:xfrm>
            <a:off x="3900043" y="2269289"/>
            <a:ext cx="121231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MM/YY</a:t>
            </a:r>
          </a:p>
        </p:txBody>
      </p:sp>
      <p:sp>
        <p:nvSpPr>
          <p:cNvPr id="33" name="Text Placeholder 32">
            <a:extLst>
              <a:ext uri="{FF2B5EF4-FFF2-40B4-BE49-F238E27FC236}">
                <a16:creationId xmlns:a16="http://schemas.microsoft.com/office/drawing/2014/main" id="{699D1E98-12E4-4111-B43B-8EF5E67629AC}"/>
              </a:ext>
            </a:extLst>
          </p:cNvPr>
          <p:cNvSpPr>
            <a:spLocks noGrp="1"/>
          </p:cNvSpPr>
          <p:nvPr>
            <p:ph type="body" sz="quarter" idx="25" hasCustomPrompt="1"/>
          </p:nvPr>
        </p:nvSpPr>
        <p:spPr>
          <a:xfrm>
            <a:off x="2972006" y="5042742"/>
            <a:ext cx="8916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2972005" y="5379477"/>
            <a:ext cx="8106581" cy="258532"/>
          </a:xfrm>
        </p:spPr>
        <p:txBody>
          <a:bodyPr wrap="square" anchor="ctr">
            <a:sp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972006" y="4043882"/>
            <a:ext cx="3019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351264" y="4050835"/>
            <a:ext cx="172732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972006" y="3657303"/>
            <a:ext cx="3019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Asset Owner Name</a:t>
            </a:r>
          </a:p>
        </p:txBody>
      </p:sp>
      <p:sp>
        <p:nvSpPr>
          <p:cNvPr id="43" name="Text Placeholder 42">
            <a:extLst>
              <a:ext uri="{FF2B5EF4-FFF2-40B4-BE49-F238E27FC236}">
                <a16:creationId xmlns:a16="http://schemas.microsoft.com/office/drawing/2014/main" id="{D6785EC2-7CE7-4B29-BFA7-2A8950DFE928}"/>
              </a:ext>
            </a:extLst>
          </p:cNvPr>
          <p:cNvSpPr>
            <a:spLocks noGrp="1"/>
          </p:cNvSpPr>
          <p:nvPr>
            <p:ph type="body" sz="quarter" idx="30" hasCustomPrompt="1"/>
          </p:nvPr>
        </p:nvSpPr>
        <p:spPr>
          <a:xfrm>
            <a:off x="2972005" y="4646823"/>
            <a:ext cx="899316"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5" name="Text Placeholder 44">
            <a:extLst>
              <a:ext uri="{FF2B5EF4-FFF2-40B4-BE49-F238E27FC236}">
                <a16:creationId xmlns:a16="http://schemas.microsoft.com/office/drawing/2014/main" id="{02111F09-1B27-4A1F-9662-63D673AA517F}"/>
              </a:ext>
            </a:extLst>
          </p:cNvPr>
          <p:cNvSpPr>
            <a:spLocks noGrp="1"/>
          </p:cNvSpPr>
          <p:nvPr>
            <p:ph type="body" sz="quarter" idx="31" hasCustomPrompt="1"/>
          </p:nvPr>
        </p:nvSpPr>
        <p:spPr>
          <a:xfrm>
            <a:off x="5989384" y="4646823"/>
            <a:ext cx="8777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7" name="Text Placeholder 46">
            <a:extLst>
              <a:ext uri="{FF2B5EF4-FFF2-40B4-BE49-F238E27FC236}">
                <a16:creationId xmlns:a16="http://schemas.microsoft.com/office/drawing/2014/main" id="{31A21B67-AE66-4D44-8C58-A71F0B4E972C}"/>
              </a:ext>
            </a:extLst>
          </p:cNvPr>
          <p:cNvSpPr>
            <a:spLocks noGrp="1"/>
          </p:cNvSpPr>
          <p:nvPr>
            <p:ph type="body" sz="quarter" idx="32" hasCustomPrompt="1"/>
          </p:nvPr>
        </p:nvSpPr>
        <p:spPr>
          <a:xfrm>
            <a:off x="5989384" y="5042742"/>
            <a:ext cx="127191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$Value</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2972006" y="1880471"/>
            <a:ext cx="1747099"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Brand or TA Name</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9991673" y="1494084"/>
            <a:ext cx="92313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32577" y="1036716"/>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5348628" y="1423839"/>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32577" y="1423839"/>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5348628" y="1810962"/>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Expiration Date</a:t>
            </a:r>
          </a:p>
        </p:txBody>
      </p:sp>
      <p:sp>
        <p:nvSpPr>
          <p:cNvPr id="56" name="TextBox 55">
            <a:extLst>
              <a:ext uri="{FF2B5EF4-FFF2-40B4-BE49-F238E27FC236}">
                <a16:creationId xmlns:a16="http://schemas.microsoft.com/office/drawing/2014/main" id="{149F3220-7D9B-445A-8058-358753CF9360}"/>
              </a:ext>
            </a:extLst>
          </p:cNvPr>
          <p:cNvSpPr txBox="1"/>
          <p:nvPr userDrawn="1"/>
        </p:nvSpPr>
        <p:spPr>
          <a:xfrm>
            <a:off x="1132577" y="2585208"/>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Distribution</a:t>
            </a:r>
          </a:p>
        </p:txBody>
      </p:sp>
      <p:sp>
        <p:nvSpPr>
          <p:cNvPr id="58" name="TextBox 57">
            <a:extLst>
              <a:ext uri="{FF2B5EF4-FFF2-40B4-BE49-F238E27FC236}">
                <a16:creationId xmlns:a16="http://schemas.microsoft.com/office/drawing/2014/main" id="{447AD0CF-AE31-45DA-96AF-9BF462D0EBD5}"/>
              </a:ext>
            </a:extLst>
          </p:cNvPr>
          <p:cNvSpPr txBox="1"/>
          <p:nvPr userDrawn="1"/>
        </p:nvSpPr>
        <p:spPr>
          <a:xfrm>
            <a:off x="1132577" y="2972330"/>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Approved for Use By</a:t>
            </a:r>
          </a:p>
        </p:txBody>
      </p:sp>
      <p:sp>
        <p:nvSpPr>
          <p:cNvPr id="61" name="TextBox 60">
            <a:extLst>
              <a:ext uri="{FF2B5EF4-FFF2-40B4-BE49-F238E27FC236}">
                <a16:creationId xmlns:a16="http://schemas.microsoft.com/office/drawing/2014/main" id="{EC74B5DD-D8E4-46DE-A3C8-C17D4C0070F8}"/>
              </a:ext>
            </a:extLst>
          </p:cNvPr>
          <p:cNvSpPr txBox="1"/>
          <p:nvPr userDrawn="1"/>
        </p:nvSpPr>
        <p:spPr>
          <a:xfrm>
            <a:off x="5348628" y="2198085"/>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Audience</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1132577" y="2198085"/>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One Time Use</a:t>
            </a:r>
          </a:p>
        </p:txBody>
      </p:sp>
      <p:sp>
        <p:nvSpPr>
          <p:cNvPr id="68" name="TextBox 67">
            <a:extLst>
              <a:ext uri="{FF2B5EF4-FFF2-40B4-BE49-F238E27FC236}">
                <a16:creationId xmlns:a16="http://schemas.microsoft.com/office/drawing/2014/main" id="{CA229345-0EF5-4489-BFD2-ED28EF6A19AF}"/>
              </a:ext>
            </a:extLst>
          </p:cNvPr>
          <p:cNvSpPr txBox="1"/>
          <p:nvPr userDrawn="1"/>
        </p:nvSpPr>
        <p:spPr>
          <a:xfrm>
            <a:off x="1132577" y="4974162"/>
            <a:ext cx="182880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defRPr/>
            </a:pPr>
            <a:r>
              <a:rPr lang="en-US" sz="1200" b="1">
                <a:solidFill>
                  <a:srgbClr val="FFFFFF"/>
                </a:solidFill>
              </a:rPr>
              <a:t>MSL Leave-behind</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0" y="-11782"/>
            <a:ext cx="12191999" cy="731520"/>
          </a:xfrm>
          <a:prstGeom prst="rect">
            <a:avLst/>
          </a:prstGeom>
          <a:solidFill>
            <a:schemeClr val="accent2"/>
          </a:solidFill>
          <a:ln>
            <a:noFill/>
          </a:ln>
        </p:spPr>
        <p:txBody>
          <a:bodyPr wrap="square" rtlCol="0" anchor="ctr">
            <a:spAutoFit/>
          </a:bodyPr>
          <a:lstStyle/>
          <a:p>
            <a:pPr algn="ctr">
              <a:buClr>
                <a:srgbClr val="7F134C"/>
              </a:buClr>
              <a:buFont typeface="Arial" panose="020B0604020202020204" pitchFamily="34" charset="0"/>
              <a:buNone/>
            </a:pPr>
            <a:r>
              <a:rPr lang="en-US" sz="2400" b="1">
                <a:solidFill>
                  <a:srgbClr val="FFFFFF"/>
                </a:solidFill>
              </a:rPr>
              <a:t>MA Material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32577" y="5372145"/>
            <a:ext cx="1828800" cy="461665"/>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Special Instructions</a:t>
            </a:r>
            <a:br>
              <a:rPr lang="en-US" sz="1200" b="1">
                <a:solidFill>
                  <a:srgbClr val="FFFFFF"/>
                </a:solidFill>
              </a:rPr>
            </a:br>
            <a:r>
              <a:rPr lang="en-US" sz="1200" b="1">
                <a:solidFill>
                  <a:srgbClr val="FFFFFF"/>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8451353" y="1423839"/>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Website</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32577" y="3979411"/>
            <a:ext cx="1828800"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6020800" y="3979411"/>
            <a:ext cx="3330464"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Based On Asset: PromoMats/MedComms #</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32577" y="3585295"/>
            <a:ext cx="1828800"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Asset Owner</a:t>
            </a:r>
          </a:p>
        </p:txBody>
      </p:sp>
      <p:sp>
        <p:nvSpPr>
          <p:cNvPr id="75" name="TextBox 74">
            <a:extLst>
              <a:ext uri="{FF2B5EF4-FFF2-40B4-BE49-F238E27FC236}">
                <a16:creationId xmlns:a16="http://schemas.microsoft.com/office/drawing/2014/main" id="{18F3D524-8618-4B93-A131-5DAC4985A561}"/>
              </a:ext>
            </a:extLst>
          </p:cNvPr>
          <p:cNvSpPr txBox="1"/>
          <p:nvPr userDrawn="1"/>
        </p:nvSpPr>
        <p:spPr>
          <a:xfrm>
            <a:off x="1132577" y="4575502"/>
            <a:ext cx="182880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Veeva CRM</a:t>
            </a:r>
          </a:p>
        </p:txBody>
      </p:sp>
      <p:sp>
        <p:nvSpPr>
          <p:cNvPr id="76" name="TextBox 75">
            <a:extLst>
              <a:ext uri="{FF2B5EF4-FFF2-40B4-BE49-F238E27FC236}">
                <a16:creationId xmlns:a16="http://schemas.microsoft.com/office/drawing/2014/main" id="{29BCA70B-07F3-4184-B119-07E8A73B0D29}"/>
              </a:ext>
            </a:extLst>
          </p:cNvPr>
          <p:cNvSpPr txBox="1"/>
          <p:nvPr userDrawn="1"/>
        </p:nvSpPr>
        <p:spPr>
          <a:xfrm>
            <a:off x="3961877" y="4575502"/>
            <a:ext cx="201168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Restricted Use</a:t>
            </a:r>
          </a:p>
        </p:txBody>
      </p:sp>
      <p:sp>
        <p:nvSpPr>
          <p:cNvPr id="77" name="TextBox 76">
            <a:extLst>
              <a:ext uri="{FF2B5EF4-FFF2-40B4-BE49-F238E27FC236}">
                <a16:creationId xmlns:a16="http://schemas.microsoft.com/office/drawing/2014/main" id="{ABC6F0CE-3EF3-4748-8537-A266C0CD9329}"/>
              </a:ext>
            </a:extLst>
          </p:cNvPr>
          <p:cNvSpPr txBox="1"/>
          <p:nvPr userDrawn="1"/>
        </p:nvSpPr>
        <p:spPr>
          <a:xfrm>
            <a:off x="3961877" y="4974162"/>
            <a:ext cx="201168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If Yes, Fair Market Value</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32577" y="1810962"/>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Brand or TA Name</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6020800" y="3585295"/>
            <a:ext cx="3330464"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Document #</a:t>
            </a:r>
          </a:p>
        </p:txBody>
      </p:sp>
      <p:graphicFrame>
        <p:nvGraphicFramePr>
          <p:cNvPr id="59" name="Table 58">
            <a:extLst>
              <a:ext uri="{FF2B5EF4-FFF2-40B4-BE49-F238E27FC236}">
                <a16:creationId xmlns:a16="http://schemas.microsoft.com/office/drawing/2014/main" id="{26419F55-E696-4649-B99D-36B08665CB7C}"/>
              </a:ext>
            </a:extLst>
          </p:cNvPr>
          <p:cNvGraphicFramePr>
            <a:graphicFrameLocks noGrp="1"/>
          </p:cNvGraphicFramePr>
          <p:nvPr userDrawn="1"/>
        </p:nvGraphicFramePr>
        <p:xfrm>
          <a:off x="1131937" y="4566547"/>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350502" y="3656902"/>
            <a:ext cx="1728788" cy="238125"/>
          </a:xfrm>
        </p:spPr>
        <p:txBody>
          <a:bodyPr>
            <a:noAutofit/>
          </a:bodyPr>
          <a:lstStyle>
            <a:lvl1pPr marL="0" inden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ML-XXXX-US-XXXX</a:t>
            </a:r>
          </a:p>
        </p:txBody>
      </p:sp>
    </p:spTree>
    <p:extLst>
      <p:ext uri="{BB962C8B-B14F-4D97-AF65-F5344CB8AC3E}">
        <p14:creationId xmlns:p14="http://schemas.microsoft.com/office/powerpoint/2010/main" val="226033023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o Not Use-&g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956BE7-CD1E-4053-9515-31D954D7F822}"/>
              </a:ext>
            </a:extLst>
          </p:cNvPr>
          <p:cNvSpPr>
            <a:spLocks noGrp="1"/>
          </p:cNvSpPr>
          <p:nvPr>
            <p:ph type="dt" sz="half" idx="10"/>
          </p:nvPr>
        </p:nvSpPr>
        <p:spPr/>
        <p:txBody>
          <a:bodyPr/>
          <a:lstStyle/>
          <a:p>
            <a:fld id="{CD760F18-88F3-4EF5-B415-6A2DEC6930B5}" type="datetime1">
              <a:rPr lang="en-US" smtClean="0">
                <a:solidFill>
                  <a:srgbClr val="000000"/>
                </a:solidFill>
              </a:rPr>
              <a:pPr/>
              <a:t>9/25/2021</a:t>
            </a:fld>
            <a:endParaRPr lang="en-US">
              <a:solidFill>
                <a:srgbClr val="000000"/>
              </a:solidFill>
            </a:endParaRPr>
          </a:p>
        </p:txBody>
      </p:sp>
      <p:sp>
        <p:nvSpPr>
          <p:cNvPr id="4" name="Footer Placeholder 3">
            <a:extLst>
              <a:ext uri="{FF2B5EF4-FFF2-40B4-BE49-F238E27FC236}">
                <a16:creationId xmlns:a16="http://schemas.microsoft.com/office/drawing/2014/main" id="{0C667D6A-BD1D-455C-A68F-2B5E1FF8E70F}"/>
              </a:ext>
            </a:extLst>
          </p:cNvPr>
          <p:cNvSpPr>
            <a:spLocks noGrp="1"/>
          </p:cNvSpPr>
          <p:nvPr>
            <p:ph type="ftr" sz="quarter" idx="11"/>
          </p:nvPr>
        </p:nvSpPr>
        <p:spPr/>
        <p:txBody>
          <a:bodyPr/>
          <a:lstStyle/>
          <a:p>
            <a:endParaRPr lang="en-US">
              <a:solidFill>
                <a:srgbClr val="000000"/>
              </a:solidFill>
            </a:endParaRPr>
          </a:p>
        </p:txBody>
      </p:sp>
      <p:sp>
        <p:nvSpPr>
          <p:cNvPr id="6" name="TextBox 5">
            <a:extLst>
              <a:ext uri="{FF2B5EF4-FFF2-40B4-BE49-F238E27FC236}">
                <a16:creationId xmlns:a16="http://schemas.microsoft.com/office/drawing/2014/main" id="{E6BF02FB-EFBA-4E7D-9306-E2A3E6AEDB9F}"/>
              </a:ext>
            </a:extLst>
          </p:cNvPr>
          <p:cNvSpPr txBox="1"/>
          <p:nvPr userDrawn="1"/>
        </p:nvSpPr>
        <p:spPr>
          <a:xfrm>
            <a:off x="1842205" y="1928916"/>
            <a:ext cx="2892138" cy="1323439"/>
          </a:xfrm>
          <a:prstGeom prst="rect">
            <a:avLst/>
          </a:prstGeom>
          <a:noFill/>
        </p:spPr>
        <p:txBody>
          <a:bodyPr wrap="none" rtlCol="0">
            <a:spAutoFit/>
          </a:bodyPr>
          <a:lstStyle/>
          <a:p>
            <a:pPr algn="ctr">
              <a:buClr>
                <a:srgbClr val="7F134C"/>
              </a:buClr>
              <a:buFont typeface="Arial" panose="020B0604020202020204" pitchFamily="34" charset="0"/>
              <a:buNone/>
            </a:pPr>
            <a:r>
              <a:rPr lang="en-US" sz="4000" b="1">
                <a:solidFill>
                  <a:srgbClr val="FFFFFF"/>
                </a:solidFill>
              </a:rPr>
              <a:t>Use These </a:t>
            </a:r>
            <a:br>
              <a:rPr lang="en-US" sz="4000" b="1">
                <a:solidFill>
                  <a:srgbClr val="FFFFFF"/>
                </a:solidFill>
              </a:rPr>
            </a:br>
            <a:r>
              <a:rPr lang="en-US" sz="4000" b="1">
                <a:solidFill>
                  <a:srgbClr val="FFFFFF"/>
                </a:solidFill>
              </a:rPr>
              <a:t>Layouts</a:t>
            </a:r>
          </a:p>
        </p:txBody>
      </p:sp>
      <p:sp>
        <p:nvSpPr>
          <p:cNvPr id="7" name="TextBox 6">
            <a:extLst>
              <a:ext uri="{FF2B5EF4-FFF2-40B4-BE49-F238E27FC236}">
                <a16:creationId xmlns:a16="http://schemas.microsoft.com/office/drawing/2014/main" id="{83043284-78F9-4E81-A97D-42F957CD6C75}"/>
              </a:ext>
            </a:extLst>
          </p:cNvPr>
          <p:cNvSpPr txBox="1"/>
          <p:nvPr userDrawn="1"/>
        </p:nvSpPr>
        <p:spPr>
          <a:xfrm>
            <a:off x="7640331" y="1313363"/>
            <a:ext cx="2892138" cy="1938992"/>
          </a:xfrm>
          <a:prstGeom prst="rect">
            <a:avLst/>
          </a:prstGeom>
          <a:noFill/>
        </p:spPr>
        <p:txBody>
          <a:bodyPr wrap="none" rtlCol="0">
            <a:spAutoFit/>
          </a:bodyPr>
          <a:lstStyle/>
          <a:p>
            <a:pPr algn="ctr">
              <a:buClr>
                <a:srgbClr val="7F134C"/>
              </a:buClr>
              <a:buFont typeface="Arial" panose="020B0604020202020204" pitchFamily="34" charset="0"/>
              <a:buNone/>
            </a:pPr>
            <a:r>
              <a:rPr lang="en-US" sz="4000" b="1">
                <a:solidFill>
                  <a:srgbClr val="FFFFFF"/>
                </a:solidFill>
              </a:rPr>
              <a:t>DO NOT</a:t>
            </a:r>
          </a:p>
          <a:p>
            <a:pPr algn="ctr">
              <a:buClr>
                <a:srgbClr val="7F134C"/>
              </a:buClr>
              <a:buFont typeface="Arial" panose="020B0604020202020204" pitchFamily="34" charset="0"/>
              <a:buNone/>
            </a:pPr>
            <a:r>
              <a:rPr lang="en-US" sz="4000" b="1">
                <a:solidFill>
                  <a:srgbClr val="FFFFFF"/>
                </a:solidFill>
              </a:rPr>
              <a:t>Use These </a:t>
            </a:r>
            <a:br>
              <a:rPr lang="en-US" sz="4000" b="1">
                <a:solidFill>
                  <a:srgbClr val="FFFFFF"/>
                </a:solidFill>
              </a:rPr>
            </a:br>
            <a:r>
              <a:rPr lang="en-US" sz="4000" b="1">
                <a:solidFill>
                  <a:srgbClr val="FFFFFF"/>
                </a:solidFill>
              </a:rPr>
              <a:t>Layouts</a:t>
            </a:r>
          </a:p>
        </p:txBody>
      </p:sp>
      <p:sp>
        <p:nvSpPr>
          <p:cNvPr id="8" name="Arrow: Right 7">
            <a:extLst>
              <a:ext uri="{FF2B5EF4-FFF2-40B4-BE49-F238E27FC236}">
                <a16:creationId xmlns:a16="http://schemas.microsoft.com/office/drawing/2014/main" id="{7A78AFAA-7418-4F48-AE4E-B278A265CE75}"/>
              </a:ext>
            </a:extLst>
          </p:cNvPr>
          <p:cNvSpPr/>
          <p:nvPr userDrawn="1"/>
        </p:nvSpPr>
        <p:spPr>
          <a:xfrm>
            <a:off x="6961909" y="3464645"/>
            <a:ext cx="4301837"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Arrow: Right 8">
            <a:extLst>
              <a:ext uri="{FF2B5EF4-FFF2-40B4-BE49-F238E27FC236}">
                <a16:creationId xmlns:a16="http://schemas.microsoft.com/office/drawing/2014/main" id="{304CDD4A-5E0D-4DF4-B3F7-19367E77F2F4}"/>
              </a:ext>
            </a:extLst>
          </p:cNvPr>
          <p:cNvSpPr/>
          <p:nvPr userDrawn="1"/>
        </p:nvSpPr>
        <p:spPr>
          <a:xfrm flipH="1">
            <a:off x="987137" y="3464645"/>
            <a:ext cx="4301837"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2692566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9B03F247-4297-4973-90A3-0193475AC741}"/>
              </a:ext>
            </a:extLst>
          </p:cNvPr>
          <p:cNvSpPr>
            <a:spLocks noGrp="1"/>
          </p:cNvSpPr>
          <p:nvPr>
            <p:ph type="dt" sz="half" idx="10"/>
          </p:nvPr>
        </p:nvSpPr>
        <p:spPr/>
        <p:txBody>
          <a:bodyPr/>
          <a:lstStyle/>
          <a:p>
            <a:endParaRPr lang="en-GB">
              <a:solidFill>
                <a:srgbClr val="000000"/>
              </a:solidFill>
            </a:endParaRPr>
          </a:p>
        </p:txBody>
      </p:sp>
      <p:sp>
        <p:nvSpPr>
          <p:cNvPr id="10" name="Footer Placeholder 9">
            <a:extLst>
              <a:ext uri="{FF2B5EF4-FFF2-40B4-BE49-F238E27FC236}">
                <a16:creationId xmlns:a16="http://schemas.microsoft.com/office/drawing/2014/main" id="{18846DE8-F473-4C78-BFFE-EC76CD666EA0}"/>
              </a:ext>
            </a:extLst>
          </p:cNvPr>
          <p:cNvSpPr>
            <a:spLocks noGrp="1"/>
          </p:cNvSpPr>
          <p:nvPr>
            <p:ph type="ftr" sz="quarter" idx="11"/>
          </p:nvPr>
        </p:nvSpPr>
        <p:spPr/>
        <p:txBody>
          <a:bodyPr/>
          <a:lstStyle/>
          <a:p>
            <a:pPr>
              <a:lnSpc>
                <a:spcPct val="90000"/>
              </a:lnSpc>
              <a:spcBef>
                <a:spcPts val="300"/>
              </a:spcBef>
              <a:spcAft>
                <a:spcPts val="600"/>
              </a:spcAft>
              <a:buFont typeface="Arial" panose="020B0604020202020204" pitchFamily="34" charset="0"/>
              <a:buNone/>
            </a:pPr>
            <a:endParaRPr lang="en-GB">
              <a:solidFill>
                <a:srgbClr val="000000"/>
              </a:solidFill>
            </a:endParaRPr>
          </a:p>
        </p:txBody>
      </p:sp>
      <p:sp>
        <p:nvSpPr>
          <p:cNvPr id="11" name="Slide Number Placeholder 10">
            <a:extLst>
              <a:ext uri="{FF2B5EF4-FFF2-40B4-BE49-F238E27FC236}">
                <a16:creationId xmlns:a16="http://schemas.microsoft.com/office/drawing/2014/main" id="{E358DA9E-BDF5-4DC7-B478-434301DA6253}"/>
              </a:ext>
            </a:extLst>
          </p:cNvPr>
          <p:cNvSpPr>
            <a:spLocks noGrp="1"/>
          </p:cNvSpPr>
          <p:nvPr>
            <p:ph type="sldNum" sz="quarter" idx="12"/>
          </p:nvPr>
        </p:nvSpPr>
        <p:spPr/>
        <p:txBody>
          <a:bodyPr/>
          <a:lstStyle/>
          <a:p>
            <a:fld id="{F8E47D07-9D1E-4FE9-B31A-2F5863681021}" type="slidenum">
              <a:rPr lang="en-GB" smtClean="0">
                <a:solidFill>
                  <a:srgbClr val="000000"/>
                </a:solidFill>
              </a:rPr>
              <a:pPr/>
              <a:t>‹N°›</a:t>
            </a:fld>
            <a:endParaRPr lang="en-GB">
              <a:solidFill>
                <a:srgbClr val="000000"/>
              </a:solidFill>
            </a:endParaRPr>
          </a:p>
        </p:txBody>
      </p:sp>
    </p:spTree>
    <p:custDataLst>
      <p:tags r:id="rId1"/>
    </p:custDataLst>
    <p:extLst>
      <p:ext uri="{BB962C8B-B14F-4D97-AF65-F5344CB8AC3E}">
        <p14:creationId xmlns:p14="http://schemas.microsoft.com/office/powerpoint/2010/main" val="282519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872E488-2216-4C2B-9611-3E8947AEF9DF}" type="datetimeFigureOut">
              <a:rPr lang="fr-FR" smtClean="0"/>
              <a:t>25/09/2021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26E350-08FE-47B5-A1DC-2C0AA50722D9}" type="slidenum">
              <a:rPr lang="fr-FR" smtClean="0"/>
              <a:t>‹N°›</a:t>
            </a:fld>
            <a:endParaRPr lang="fr-FR"/>
          </a:p>
        </p:txBody>
      </p:sp>
    </p:spTree>
    <p:extLst>
      <p:ext uri="{BB962C8B-B14F-4D97-AF65-F5344CB8AC3E}">
        <p14:creationId xmlns:p14="http://schemas.microsoft.com/office/powerpoint/2010/main" val="33671503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Divider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3500" y="156117"/>
            <a:ext cx="11808000" cy="6455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457200" y="1270365"/>
            <a:ext cx="11277600" cy="535531"/>
          </a:xfrm>
        </p:spPr>
        <p:txBody>
          <a:bodyPr anchor="t">
            <a:spAutoFit/>
          </a:bodyPr>
          <a:lstStyle>
            <a:lvl1pPr>
              <a:defRPr sz="3200">
                <a:solidFill>
                  <a:schemeClr val="bg1"/>
                </a:solidFill>
              </a:defRPr>
            </a:lvl1pPr>
          </a:lstStyle>
          <a:p>
            <a:r>
              <a:rPr lang="en-US"/>
              <a:t>Click to add divider title</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11" name="Text Placeholder 6">
            <a:extLst>
              <a:ext uri="{FF2B5EF4-FFF2-40B4-BE49-F238E27FC236}">
                <a16:creationId xmlns:a16="http://schemas.microsoft.com/office/drawing/2014/main" id="{C290D6F0-A744-4762-BA4F-BBADC0F28504}"/>
              </a:ext>
            </a:extLst>
          </p:cNvPr>
          <p:cNvSpPr>
            <a:spLocks noGrp="1"/>
          </p:cNvSpPr>
          <p:nvPr>
            <p:ph type="body" sz="quarter" idx="13" hasCustomPrompt="1"/>
          </p:nvPr>
        </p:nvSpPr>
        <p:spPr>
          <a:xfrm>
            <a:off x="457200" y="5590502"/>
            <a:ext cx="9855200" cy="1005840"/>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a:t>Reference(s)</a:t>
            </a:r>
          </a:p>
        </p:txBody>
      </p:sp>
    </p:spTree>
    <p:extLst>
      <p:ext uri="{BB962C8B-B14F-4D97-AF65-F5344CB8AC3E}">
        <p14:creationId xmlns:p14="http://schemas.microsoft.com/office/powerpoint/2010/main" val="38870528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EF9AFF-506A-9545-8B77-2588443DA603}"/>
              </a:ext>
            </a:extLst>
          </p:cNvPr>
          <p:cNvSpPr>
            <a:spLocks noGrp="1"/>
          </p:cNvSpPr>
          <p:nvPr>
            <p:ph sz="quarter" idx="14" hasCustomPrompt="1"/>
          </p:nvPr>
        </p:nvSpPr>
        <p:spPr>
          <a:xfrm>
            <a:off x="215900" y="1254897"/>
            <a:ext cx="11758900" cy="4744251"/>
          </a:xfrm>
          <a:prstGeom prst="rect">
            <a:avLst/>
          </a:prstGeom>
        </p:spPr>
        <p:txBody>
          <a:bodyPr/>
          <a:lstStyle>
            <a:lvl1pPr>
              <a:spcAft>
                <a:spcPts val="600"/>
              </a:spcAft>
              <a:defRPr sz="2000"/>
            </a:lvl1pPr>
            <a:lvl2pPr>
              <a:spcBef>
                <a:spcPts val="0"/>
              </a:spcBef>
              <a:spcAft>
                <a:spcPts val="600"/>
              </a:spcAft>
              <a:defRPr/>
            </a:lvl2pPr>
            <a:lvl3pPr marL="540000">
              <a:spcAft>
                <a:spcPts val="600"/>
              </a:spcAft>
              <a:defRPr/>
            </a:lvl3pPr>
            <a:lvl4pPr marL="720000">
              <a:spcAft>
                <a:spcPts val="600"/>
              </a:spcAft>
              <a:defRPr sz="1400"/>
            </a:lvl4pPr>
          </a:lstStyle>
          <a:p>
            <a:pPr lvl="0"/>
            <a:r>
              <a:rPr lang="en-US"/>
              <a:t>First level</a:t>
            </a:r>
          </a:p>
          <a:p>
            <a:pPr lvl="1"/>
            <a:r>
              <a:rPr lang="en-US"/>
              <a:t>Second level</a:t>
            </a:r>
          </a:p>
          <a:p>
            <a:pPr lvl="2"/>
            <a:r>
              <a:rPr lang="en-US"/>
              <a:t>Third level</a:t>
            </a:r>
          </a:p>
          <a:p>
            <a:pPr lvl="3"/>
            <a:r>
              <a:rPr lang="en-US"/>
              <a:t>Fourth level</a:t>
            </a:r>
          </a:p>
        </p:txBody>
      </p:sp>
      <p:sp>
        <p:nvSpPr>
          <p:cNvPr id="15" name="Text Placeholder 14">
            <a:extLst>
              <a:ext uri="{FF2B5EF4-FFF2-40B4-BE49-F238E27FC236}">
                <a16:creationId xmlns:a16="http://schemas.microsoft.com/office/drawing/2014/main" id="{46601334-13B9-604C-8F8F-DE0CB384326C}"/>
              </a:ext>
            </a:extLst>
          </p:cNvPr>
          <p:cNvSpPr>
            <a:spLocks noGrp="1"/>
          </p:cNvSpPr>
          <p:nvPr>
            <p:ph type="body" sz="quarter" idx="10" hasCustomPrompt="1"/>
          </p:nvPr>
        </p:nvSpPr>
        <p:spPr>
          <a:xfrm>
            <a:off x="216000" y="299726"/>
            <a:ext cx="11758800" cy="886278"/>
          </a:xfrm>
          <a:prstGeom prst="rect">
            <a:avLst/>
          </a:prstGeom>
        </p:spPr>
        <p:txBody>
          <a:bodyPr anchor="t"/>
          <a:lstStyle>
            <a:lvl1pPr marL="0" indent="0" algn="l">
              <a:lnSpc>
                <a:spcPct val="90000"/>
              </a:lnSpc>
              <a:buNone/>
              <a:defRPr sz="28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Edit title</a:t>
            </a:r>
          </a:p>
        </p:txBody>
      </p:sp>
      <p:sp>
        <p:nvSpPr>
          <p:cNvPr id="7" name="Text Placeholder 6">
            <a:extLst>
              <a:ext uri="{FF2B5EF4-FFF2-40B4-BE49-F238E27FC236}">
                <a16:creationId xmlns:a16="http://schemas.microsoft.com/office/drawing/2014/main" id="{C75D3393-789F-3C40-9916-CA3F93A1AD64}"/>
              </a:ext>
            </a:extLst>
          </p:cNvPr>
          <p:cNvSpPr>
            <a:spLocks noGrp="1"/>
          </p:cNvSpPr>
          <p:nvPr>
            <p:ph type="body" sz="quarter" idx="12" hasCustomPrompt="1"/>
          </p:nvPr>
        </p:nvSpPr>
        <p:spPr>
          <a:xfrm>
            <a:off x="216001" y="6068041"/>
            <a:ext cx="9996636" cy="713375"/>
          </a:xfrm>
          <a:prstGeom prst="rect">
            <a:avLst/>
          </a:prstGeom>
        </p:spPr>
        <p:txBody>
          <a:bodyPr lIns="0" tIns="0" rIns="0" bIns="0" anchor="b"/>
          <a:lstStyle>
            <a:lvl1pPr marL="0" indent="0">
              <a:lnSpc>
                <a:spcPct val="90000"/>
              </a:lnSpc>
              <a:buNone/>
              <a:defRPr sz="900">
                <a:solidFill>
                  <a:schemeClr val="tx1"/>
                </a:solidFill>
              </a:defRPr>
            </a:lvl1pPr>
          </a:lstStyle>
          <a:p>
            <a:pPr lvl="0"/>
            <a:r>
              <a:rPr lang="en-GB" noProof="0"/>
              <a:t>Footnote </a:t>
            </a:r>
          </a:p>
        </p:txBody>
      </p:sp>
      <p:sp>
        <p:nvSpPr>
          <p:cNvPr id="9" name="Rectangle 8">
            <a:extLst>
              <a:ext uri="{FF2B5EF4-FFF2-40B4-BE49-F238E27FC236}">
                <a16:creationId xmlns:a16="http://schemas.microsoft.com/office/drawing/2014/main" id="{F5F3C38A-9C77-E447-A4E5-AAECA079922F}"/>
              </a:ext>
            </a:extLst>
          </p:cNvPr>
          <p:cNvSpPr/>
          <p:nvPr userDrawn="1"/>
        </p:nvSpPr>
        <p:spPr bwMode="auto">
          <a:xfrm>
            <a:off x="12041435" y="1394178"/>
            <a:ext cx="150566" cy="54638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b="1" err="1">
              <a:solidFill>
                <a:srgbClr val="FFFFFF"/>
              </a:solidFill>
            </a:endParaRPr>
          </a:p>
        </p:txBody>
      </p:sp>
      <p:sp>
        <p:nvSpPr>
          <p:cNvPr id="10" name="Rectangle 9">
            <a:extLst>
              <a:ext uri="{FF2B5EF4-FFF2-40B4-BE49-F238E27FC236}">
                <a16:creationId xmlns:a16="http://schemas.microsoft.com/office/drawing/2014/main" id="{122CDE6B-6624-A444-9278-47CAAFC6D56C}"/>
              </a:ext>
            </a:extLst>
          </p:cNvPr>
          <p:cNvSpPr/>
          <p:nvPr userDrawn="1"/>
        </p:nvSpPr>
        <p:spPr bwMode="auto">
          <a:xfrm>
            <a:off x="12041435" y="0"/>
            <a:ext cx="150566" cy="1394178"/>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b="1" err="1">
              <a:solidFill>
                <a:srgbClr val="FFFFFF"/>
              </a:solidFill>
            </a:endParaRPr>
          </a:p>
        </p:txBody>
      </p:sp>
      <p:pic>
        <p:nvPicPr>
          <p:cNvPr id="13" name="Picture 12">
            <a:extLst>
              <a:ext uri="{FF2B5EF4-FFF2-40B4-BE49-F238E27FC236}">
                <a16:creationId xmlns:a16="http://schemas.microsoft.com/office/drawing/2014/main" id="{E0DA9469-0D66-F241-A339-7406AE719ACB}"/>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b="13167"/>
          <a:stretch/>
        </p:blipFill>
        <p:spPr>
          <a:xfrm>
            <a:off x="10292796" y="6177609"/>
            <a:ext cx="1703483" cy="448237"/>
          </a:xfrm>
          <a:prstGeom prst="rect">
            <a:avLst/>
          </a:prstGeom>
        </p:spPr>
      </p:pic>
    </p:spTree>
    <p:extLst>
      <p:ext uri="{BB962C8B-B14F-4D97-AF65-F5344CB8AC3E}">
        <p14:creationId xmlns:p14="http://schemas.microsoft.com/office/powerpoint/2010/main" val="32308979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28958-009D-4DBF-B832-ED56DBE2D232}"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Tree>
    <p:extLst>
      <p:ext uri="{BB962C8B-B14F-4D97-AF65-F5344CB8AC3E}">
        <p14:creationId xmlns:p14="http://schemas.microsoft.com/office/powerpoint/2010/main" val="190457781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273BA-89AD-4B2C-8B24-DE3113396BD3}" type="datetime1">
              <a:rPr lang="en-US" smtClean="0">
                <a:solidFill>
                  <a:srgbClr val="000000"/>
                </a:solidFill>
              </a:rPr>
              <a:pPr/>
              <a:t>9/25/2021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204537263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A3A9E4-E775-4D11-BE97-B8F8D958F7C0}"/>
              </a:ext>
            </a:extLst>
          </p:cNvPr>
          <p:cNvSpPr/>
          <p:nvPr userDrawn="1"/>
        </p:nvSpPr>
        <p:spPr>
          <a:xfrm>
            <a:off x="145125" y="1028700"/>
            <a:ext cx="12046875" cy="246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656B92B0-BBA8-4DE5-96E7-33C39886776B}"/>
              </a:ext>
            </a:extLst>
          </p:cNvPr>
          <p:cNvSpPr/>
          <p:nvPr userDrawn="1"/>
        </p:nvSpPr>
        <p:spPr>
          <a:xfrm>
            <a:off x="192000" y="3566963"/>
            <a:ext cx="11795760" cy="314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10"/>
          </p:nvPr>
        </p:nvSpPr>
        <p:spPr/>
        <p:txBody>
          <a:bodyPr/>
          <a:lstStyle/>
          <a:p>
            <a:fld id="{CE26821B-B01C-4FBE-AF05-AB3563EAF1A5}"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9" name="TextBox 8"/>
          <p:cNvSpPr txBox="1"/>
          <p:nvPr userDrawn="1"/>
        </p:nvSpPr>
        <p:spPr>
          <a:xfrm>
            <a:off x="10122716" y="6458243"/>
            <a:ext cx="1878784" cy="246888"/>
          </a:xfrm>
          <a:prstGeom prst="rect">
            <a:avLst/>
          </a:prstGeom>
          <a:noFill/>
        </p:spPr>
        <p:txBody>
          <a:bodyPr wrap="square" rtlCol="0">
            <a:spAutoFit/>
          </a:bodyPr>
          <a:lstStyle/>
          <a:p>
            <a:pPr algn="r"/>
            <a:r>
              <a:rPr lang="en-US" sz="1000">
                <a:solidFill>
                  <a:srgbClr val="FFFFFF"/>
                </a:solidFill>
                <a:cs typeface="Arial" pitchFamily="34" charset="0"/>
              </a:rPr>
              <a:t>© AstraZeneca 2020</a:t>
            </a:r>
          </a:p>
        </p:txBody>
      </p:sp>
      <p:sp>
        <p:nvSpPr>
          <p:cNvPr id="3" name="Subtitle 2"/>
          <p:cNvSpPr>
            <a:spLocks noGrp="1"/>
          </p:cNvSpPr>
          <p:nvPr>
            <p:ph type="subTitle" idx="1"/>
          </p:nvPr>
        </p:nvSpPr>
        <p:spPr>
          <a:xfrm>
            <a:off x="457199" y="3902255"/>
            <a:ext cx="11277601"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p:cNvSpPr>
            <a:spLocks noGrp="1"/>
          </p:cNvSpPr>
          <p:nvPr>
            <p:ph type="body" sz="quarter" idx="12" hasCustomPrompt="1"/>
          </p:nvPr>
        </p:nvSpPr>
        <p:spPr>
          <a:xfrm>
            <a:off x="457200" y="5842015"/>
            <a:ext cx="10021888" cy="885825"/>
          </a:xfrm>
        </p:spPr>
        <p:txBody>
          <a:bodyPr anchor="b">
            <a:normAutofit/>
          </a:bodyPr>
          <a:lstStyle>
            <a:lvl1pPr marL="0" indent="0">
              <a:spcBef>
                <a:spcPts val="300"/>
              </a:spcBef>
              <a:buNone/>
              <a:defRPr sz="10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
        <p:nvSpPr>
          <p:cNvPr id="2" name="Title 1"/>
          <p:cNvSpPr>
            <a:spLocks noGrp="1"/>
          </p:cNvSpPr>
          <p:nvPr>
            <p:ph type="ctrTitle"/>
          </p:nvPr>
        </p:nvSpPr>
        <p:spPr>
          <a:xfrm>
            <a:off x="457200" y="1299370"/>
            <a:ext cx="11277600" cy="2129630"/>
          </a:xfrm>
        </p:spPr>
        <p:txBody>
          <a:bodyPr anchor="t" anchorCtr="0">
            <a:normAutofit/>
          </a:bodyPr>
          <a:lstStyle>
            <a:lvl1pPr algn="l">
              <a:defRPr sz="4400">
                <a:solidFill>
                  <a:schemeClr val="tx2"/>
                </a:solidFill>
              </a:defRPr>
            </a:lvl1pPr>
          </a:lstStyle>
          <a:p>
            <a:r>
              <a:rPr lang="en-US"/>
              <a:t>Click to edit Master title style</a:t>
            </a:r>
          </a:p>
        </p:txBody>
      </p:sp>
      <p:pic>
        <p:nvPicPr>
          <p:cNvPr id="17" name="Picture 16">
            <a:hlinkClick r:id="" action="ppaction://noaction"/>
            <a:extLst>
              <a:ext uri="{FF2B5EF4-FFF2-40B4-BE49-F238E27FC236}">
                <a16:creationId xmlns:a16="http://schemas.microsoft.com/office/drawing/2014/main" id="{3AEB23FE-B10E-4254-8671-7831D58974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620" y="5729425"/>
            <a:ext cx="567956" cy="653802"/>
          </a:xfrm>
          <a:prstGeom prst="rect">
            <a:avLst/>
          </a:prstGeom>
        </p:spPr>
      </p:pic>
      <p:sp>
        <p:nvSpPr>
          <p:cNvPr id="18" name="Rectangle 17">
            <a:extLst>
              <a:ext uri="{FF2B5EF4-FFF2-40B4-BE49-F238E27FC236}">
                <a16:creationId xmlns:a16="http://schemas.microsoft.com/office/drawing/2014/main" id="{65FD11EC-1541-4B25-81BF-16EE90C3A467}"/>
              </a:ext>
            </a:extLst>
          </p:cNvPr>
          <p:cNvSpPr/>
          <p:nvPr userDrawn="1"/>
        </p:nvSpPr>
        <p:spPr>
          <a:xfrm>
            <a:off x="192000" y="3566963"/>
            <a:ext cx="1179576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54800060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userDrawn="1"/>
        </p:nvSpPr>
        <p:spPr>
          <a:xfrm>
            <a:off x="10122716" y="6453514"/>
            <a:ext cx="1878784" cy="246888"/>
          </a:xfrm>
          <a:prstGeom prst="rect">
            <a:avLst/>
          </a:prstGeom>
          <a:noFill/>
        </p:spPr>
        <p:txBody>
          <a:bodyPr wrap="square" rtlCol="0">
            <a:spAutoFit/>
          </a:bodyPr>
          <a:lstStyle/>
          <a:p>
            <a:pPr algn="r"/>
            <a:r>
              <a:rPr lang="en-US" sz="1000">
                <a:solidFill>
                  <a:srgbClr val="FFFFFF"/>
                </a:solidFill>
                <a:cs typeface="Arial" pitchFamily="34" charset="0"/>
              </a:rPr>
              <a:t>© AstraZeneca 2021</a:t>
            </a:r>
          </a:p>
        </p:txBody>
      </p:sp>
      <p:sp>
        <p:nvSpPr>
          <p:cNvPr id="2" name="Title 1"/>
          <p:cNvSpPr>
            <a:spLocks noGrp="1"/>
          </p:cNvSpPr>
          <p:nvPr>
            <p:ph type="title"/>
          </p:nvPr>
        </p:nvSpPr>
        <p:spPr>
          <a:xfrm>
            <a:off x="476250" y="1295176"/>
            <a:ext cx="11258550" cy="914400"/>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76250" y="3435620"/>
            <a:ext cx="11258550" cy="1554480"/>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DCB33-94CF-4740-8CCE-D567E9934160}"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11" name="Text Placeholder 10"/>
          <p:cNvSpPr>
            <a:spLocks noGrp="1"/>
          </p:cNvSpPr>
          <p:nvPr>
            <p:ph type="body" sz="quarter" idx="12" hasCustomPrompt="1"/>
          </p:nvPr>
        </p:nvSpPr>
        <p:spPr>
          <a:xfrm>
            <a:off x="457200" y="5829300"/>
            <a:ext cx="10058400" cy="885825"/>
          </a:xfrm>
        </p:spPr>
        <p:txBody>
          <a:bodyPr anchor="b" anchorCtr="0">
            <a:normAutofit/>
          </a:bodyPr>
          <a:lstStyle>
            <a:lvl1pPr marL="0" indent="0">
              <a:spcBef>
                <a:spcPts val="300"/>
              </a:spcBef>
              <a:buNone/>
              <a:defRPr sz="10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Reference(s)</a:t>
            </a:r>
          </a:p>
        </p:txBody>
      </p:sp>
    </p:spTree>
    <p:extLst>
      <p:ext uri="{BB962C8B-B14F-4D97-AF65-F5344CB8AC3E}">
        <p14:creationId xmlns:p14="http://schemas.microsoft.com/office/powerpoint/2010/main" val="242525461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57301"/>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CBFCFE-D3E5-4D84-9C62-26803E9B11B4}" type="datetime1">
              <a:rPr lang="en-US" smtClean="0">
                <a:solidFill>
                  <a:srgbClr val="000000"/>
                </a:solidFill>
              </a:rPr>
              <a:pPr/>
              <a:t>9/25/2021</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9" name="Text Placeholder 8"/>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lvl1pPr>
            <a:lvl2pPr marL="228600" indent="0">
              <a:spcBef>
                <a:spcPts val="300"/>
              </a:spcBef>
              <a:buNone/>
              <a:defRPr/>
            </a:lvl2pPr>
            <a:lvl3pPr marL="457200" indent="0">
              <a:spcBef>
                <a:spcPts val="300"/>
              </a:spcBef>
              <a:buNone/>
              <a:defRPr/>
            </a:lvl3pPr>
            <a:lvl4pPr marL="685800" indent="0">
              <a:spcBef>
                <a:spcPts val="300"/>
              </a:spcBef>
              <a:buNone/>
              <a:defRPr/>
            </a:lvl4pPr>
            <a:lvl5pPr marL="914400" indent="0">
              <a:spcBef>
                <a:spcPts val="300"/>
              </a:spcBef>
              <a:buNone/>
              <a:defRPr/>
            </a:lvl5pPr>
          </a:lstStyle>
          <a:p>
            <a:pPr lvl="0"/>
            <a:r>
              <a:rPr lang="en-US"/>
              <a:t>Reference(s)</a:t>
            </a:r>
          </a:p>
        </p:txBody>
      </p:sp>
    </p:spTree>
    <p:extLst>
      <p:ext uri="{BB962C8B-B14F-4D97-AF65-F5344CB8AC3E}">
        <p14:creationId xmlns:p14="http://schemas.microsoft.com/office/powerpoint/2010/main" val="374264366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932" y="228601"/>
            <a:ext cx="11257867" cy="800100"/>
          </a:xfrm>
        </p:spPr>
        <p:txBody>
          <a:bodyPr/>
          <a:lstStyle/>
          <a:p>
            <a:r>
              <a:rPr lang="en-US"/>
              <a:t>Click to edit Master title style</a:t>
            </a:r>
          </a:p>
        </p:txBody>
      </p:sp>
      <p:sp>
        <p:nvSpPr>
          <p:cNvPr id="3" name="Text Placeholder 2"/>
          <p:cNvSpPr>
            <a:spLocks noGrp="1"/>
          </p:cNvSpPr>
          <p:nvPr>
            <p:ph type="body" idx="1"/>
          </p:nvPr>
        </p:nvSpPr>
        <p:spPr>
          <a:xfrm>
            <a:off x="476932" y="1274765"/>
            <a:ext cx="5520643"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6932" y="1823406"/>
            <a:ext cx="5520643"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274765"/>
            <a:ext cx="5562599" cy="54864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823406"/>
            <a:ext cx="5562598"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497E17-A0B7-4242-B32B-6908C8F94C81}" type="datetime1">
              <a:rPr lang="en-US" smtClean="0">
                <a:solidFill>
                  <a:srgbClr val="000000"/>
                </a:solidFill>
              </a:rPr>
              <a:pPr/>
              <a:t>9/25/2021</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11" name="Text Placeholder 10"/>
          <p:cNvSpPr>
            <a:spLocks noGrp="1"/>
          </p:cNvSpPr>
          <p:nvPr>
            <p:ph type="body" sz="quarter" idx="13" hasCustomPrompt="1"/>
          </p:nvPr>
        </p:nvSpPr>
        <p:spPr>
          <a:xfrm>
            <a:off x="476931" y="5852160"/>
            <a:ext cx="10038667"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238518024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84131"/>
            <a:ext cx="11277600" cy="4100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B500B6-B931-4B94-AA26-1EB7EF8E58F4}"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Text Placeholder 8"/>
          <p:cNvSpPr>
            <a:spLocks noGrp="1"/>
          </p:cNvSpPr>
          <p:nvPr>
            <p:ph type="body" sz="quarter" idx="14" hasCustomPrompt="1"/>
          </p:nvPr>
        </p:nvSpPr>
        <p:spPr>
          <a:xfrm>
            <a:off x="1306288" y="5424412"/>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caption</a:t>
            </a:r>
          </a:p>
        </p:txBody>
      </p:sp>
    </p:spTree>
    <p:extLst>
      <p:ext uri="{BB962C8B-B14F-4D97-AF65-F5344CB8AC3E}">
        <p14:creationId xmlns:p14="http://schemas.microsoft.com/office/powerpoint/2010/main" val="1357488389"/>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12D92B-FD7C-40FB-871D-B89EDC4BE036}" type="datetime1">
              <a:rPr lang="en-US" smtClean="0">
                <a:solidFill>
                  <a:srgbClr val="000000"/>
                </a:solidFill>
              </a:rPr>
              <a:pPr/>
              <a:t>9/25/2021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Text Placeholder 6"/>
          <p:cNvSpPr>
            <a:spLocks noGrp="1"/>
          </p:cNvSpPr>
          <p:nvPr>
            <p:ph type="body" sz="quarter" idx="13" hasCustomPrompt="1"/>
          </p:nvPr>
        </p:nvSpPr>
        <p:spPr>
          <a:xfrm>
            <a:off x="457200" y="5829300"/>
            <a:ext cx="10058400" cy="102870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8" name="Text Placeholder 7"/>
          <p:cNvSpPr>
            <a:spLocks noGrp="1"/>
          </p:cNvSpPr>
          <p:nvPr>
            <p:ph type="body" sz="quarter" idx="14" hasCustomPrompt="1"/>
          </p:nvPr>
        </p:nvSpPr>
        <p:spPr>
          <a:xfrm>
            <a:off x="1299032" y="5428720"/>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600" indent="0" algn="ctr">
              <a:buNone/>
              <a:defRPr b="1">
                <a:solidFill>
                  <a:schemeClr val="bg1"/>
                </a:solidFill>
              </a:defRPr>
            </a:lvl2pPr>
            <a:lvl3pPr marL="457200" indent="0" algn="ctr">
              <a:buNone/>
              <a:defRPr b="1">
                <a:solidFill>
                  <a:schemeClr val="bg1"/>
                </a:solidFill>
              </a:defRPr>
            </a:lvl3pPr>
            <a:lvl4pPr marL="685800" indent="0" algn="ctr">
              <a:buNone/>
              <a:defRPr b="1">
                <a:solidFill>
                  <a:schemeClr val="bg1"/>
                </a:solidFill>
              </a:defRPr>
            </a:lvl4pPr>
            <a:lvl5pPr marL="914400" indent="0" algn="ctr">
              <a:buNone/>
              <a:defRPr b="1">
                <a:solidFill>
                  <a:schemeClr val="bg1"/>
                </a:solidFill>
              </a:defRPr>
            </a:lvl5pPr>
          </a:lstStyle>
          <a:p>
            <a:pPr lvl="0"/>
            <a:r>
              <a:rPr lang="en-US"/>
              <a:t>Click to edit caption</a:t>
            </a:r>
          </a:p>
        </p:txBody>
      </p:sp>
    </p:spTree>
    <p:extLst>
      <p:ext uri="{BB962C8B-B14F-4D97-AF65-F5344CB8AC3E}">
        <p14:creationId xmlns:p14="http://schemas.microsoft.com/office/powerpoint/2010/main" val="26605172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872E488-2216-4C2B-9611-3E8947AEF9DF}" type="datetimeFigureOut">
              <a:rPr lang="fr-FR" smtClean="0"/>
              <a:t>25/09/2021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26E350-08FE-47B5-A1DC-2C0AA50722D9}" type="slidenum">
              <a:rPr lang="fr-FR" smtClean="0"/>
              <a:t>‹N°›</a:t>
            </a:fld>
            <a:endParaRPr lang="fr-FR"/>
          </a:p>
        </p:txBody>
      </p:sp>
    </p:spTree>
    <p:extLst>
      <p:ext uri="{BB962C8B-B14F-4D97-AF65-F5344CB8AC3E}">
        <p14:creationId xmlns:p14="http://schemas.microsoft.com/office/powerpoint/2010/main" val="39265426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F081D7-D952-4B51-A13F-E2181E8C0D7D}"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Reference(s)</a:t>
            </a:r>
          </a:p>
        </p:txBody>
      </p:sp>
      <p:sp>
        <p:nvSpPr>
          <p:cNvPr id="9" name="Rectangle 8"/>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457200" y="1028700"/>
            <a:ext cx="112776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1284270"/>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Rectangle 7"/>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B9D5EB-3CD6-4D07-9483-0155CF1A1897}" type="datetime1">
              <a:rPr lang="en-US" smtClean="0">
                <a:solidFill>
                  <a:srgbClr val="000000"/>
                </a:solidFill>
              </a:rPr>
              <a:pPr/>
              <a:t>9/25/2021</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Tree>
    <p:extLst>
      <p:ext uri="{BB962C8B-B14F-4D97-AF65-F5344CB8AC3E}">
        <p14:creationId xmlns:p14="http://schemas.microsoft.com/office/powerpoint/2010/main" val="41991525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7CB49-8F18-4657-8355-303DBFA4F339}" type="datetime1">
              <a:rPr lang="en-US" smtClean="0">
                <a:solidFill>
                  <a:srgbClr val="000000"/>
                </a:solidFill>
              </a:rPr>
              <a:pPr/>
              <a:t>9/25/2021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6" name="Text Placeholder 5"/>
          <p:cNvSpPr>
            <a:spLocks noGrp="1"/>
          </p:cNvSpPr>
          <p:nvPr>
            <p:ph type="body" sz="quarter" idx="13" hasCustomPrompt="1"/>
          </p:nvPr>
        </p:nvSpPr>
        <p:spPr>
          <a:xfrm>
            <a:off x="486227" y="5852160"/>
            <a:ext cx="10058399"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a:t>Reference(s)</a:t>
            </a:r>
          </a:p>
        </p:txBody>
      </p:sp>
      <p:sp>
        <p:nvSpPr>
          <p:cNvPr id="7" name="Rectangle 6"/>
          <p:cNvSpPr/>
          <p:nvPr userDrawn="1"/>
        </p:nvSpPr>
        <p:spPr>
          <a:xfrm>
            <a:off x="193501" y="1028700"/>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66453747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DBAD0D-523E-451F-87EF-6881E23B560B}"/>
              </a:ext>
            </a:extLst>
          </p:cNvPr>
          <p:cNvSpPr/>
          <p:nvPr userDrawn="1"/>
        </p:nvSpPr>
        <p:spPr>
          <a:xfrm>
            <a:off x="145125" y="1028700"/>
            <a:ext cx="120468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a:extLst>
              <a:ext uri="{FF2B5EF4-FFF2-40B4-BE49-F238E27FC236}">
                <a16:creationId xmlns:a16="http://schemas.microsoft.com/office/drawing/2014/main" id="{CE1287E9-EBEB-4648-982B-10337D55F8BE}"/>
              </a:ext>
            </a:extLst>
          </p:cNvPr>
          <p:cNvSpPr>
            <a:spLocks noGrp="1"/>
          </p:cNvSpPr>
          <p:nvPr>
            <p:ph type="dt" sz="half" idx="10"/>
          </p:nvPr>
        </p:nvSpPr>
        <p:spPr/>
        <p:txBody>
          <a:bodyPr/>
          <a:lstStyle/>
          <a:p>
            <a:fld id="{928DECEF-6372-4873-9410-B0D622CCC340}" type="datetime1">
              <a:rPr lang="en-US" smtClean="0">
                <a:solidFill>
                  <a:srgbClr val="000000"/>
                </a:solidFill>
              </a:rPr>
              <a:pPr/>
              <a:t>9/25/2021</a:t>
            </a:fld>
            <a:endParaRPr lang="en-US">
              <a:solidFill>
                <a:srgbClr val="000000"/>
              </a:solidFill>
            </a:endParaRPr>
          </a:p>
        </p:txBody>
      </p:sp>
      <p:sp>
        <p:nvSpPr>
          <p:cNvPr id="4" name="Footer Placeholder 3">
            <a:extLst>
              <a:ext uri="{FF2B5EF4-FFF2-40B4-BE49-F238E27FC236}">
                <a16:creationId xmlns:a16="http://schemas.microsoft.com/office/drawing/2014/main" id="{6D9B78B9-0DDE-46C9-8ACD-9F2A63B7312F}"/>
              </a:ext>
            </a:extLst>
          </p:cNvPr>
          <p:cNvSpPr>
            <a:spLocks noGrp="1"/>
          </p:cNvSpPr>
          <p:nvPr>
            <p:ph type="ftr" sz="quarter" idx="11"/>
          </p:nvPr>
        </p:nvSpPr>
        <p:spPr/>
        <p:txBody>
          <a:bodyPr/>
          <a:lstStyle/>
          <a:p>
            <a:endParaRPr lang="en-US">
              <a:solidFill>
                <a:srgbClr val="000000"/>
              </a:solidFill>
            </a:endParaRPr>
          </a:p>
        </p:txBody>
      </p:sp>
      <p:sp>
        <p:nvSpPr>
          <p:cNvPr id="5" name="Slide Number Placeholder 4">
            <a:extLst>
              <a:ext uri="{FF2B5EF4-FFF2-40B4-BE49-F238E27FC236}">
                <a16:creationId xmlns:a16="http://schemas.microsoft.com/office/drawing/2014/main" id="{1E89C07F-8571-41D4-9A89-601A8B9C53DC}"/>
              </a:ext>
            </a:extLst>
          </p:cNvPr>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7" name="Content Placeholder 6">
            <a:extLst>
              <a:ext uri="{FF2B5EF4-FFF2-40B4-BE49-F238E27FC236}">
                <a16:creationId xmlns:a16="http://schemas.microsoft.com/office/drawing/2014/main" id="{065F5103-6F75-4D29-92B7-D96304B0DF91}"/>
              </a:ext>
            </a:extLst>
          </p:cNvPr>
          <p:cNvSpPr>
            <a:spLocks noGrp="1"/>
          </p:cNvSpPr>
          <p:nvPr>
            <p:ph sz="quarter" idx="13"/>
          </p:nvPr>
        </p:nvSpPr>
        <p:spPr>
          <a:xfrm>
            <a:off x="457200" y="1028701"/>
            <a:ext cx="112776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71E6CA6-DB87-42EC-B477-B412A859FEBB}"/>
              </a:ext>
            </a:extLst>
          </p:cNvPr>
          <p:cNvSpPr/>
          <p:nvPr userDrawn="1"/>
        </p:nvSpPr>
        <p:spPr>
          <a:xfrm>
            <a:off x="10040059" y="6492875"/>
            <a:ext cx="2151941" cy="303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734340082"/>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3041904" y="6383222"/>
            <a:ext cx="6115279" cy="461665"/>
          </a:xfrm>
          <a:prstGeom prst="rect">
            <a:avLst/>
          </a:prstGeom>
          <a:noFill/>
          <a:ln>
            <a:noFill/>
          </a:ln>
        </p:spPr>
        <p:txBody>
          <a:bodyPr wrap="square" rtlCol="0" anchor="ctr">
            <a:spAutoFit/>
          </a:bodyPr>
          <a:lstStyle/>
          <a:p>
            <a:pPr algn="ctr">
              <a:buClr>
                <a:srgbClr val="7F134C"/>
              </a:buClr>
              <a:buFont typeface="Arial" panose="020B0604020202020204" pitchFamily="34" charset="0"/>
              <a:buNone/>
            </a:pPr>
            <a:r>
              <a:rPr lang="en-US" sz="1400" b="1">
                <a:solidFill>
                  <a:srgbClr val="000000"/>
                </a:solidFill>
              </a:rPr>
              <a:t>This Material is for Use by AstraZeneca MA Scientific Personnel Only</a:t>
            </a:r>
          </a:p>
          <a:p>
            <a:pPr algn="ctr">
              <a:buClr>
                <a:srgbClr val="7F134C"/>
              </a:buClr>
              <a:buFont typeface="Arial" panose="020B0604020202020204" pitchFamily="34" charset="0"/>
              <a:buNone/>
            </a:pPr>
            <a:r>
              <a:rPr lang="en-US" sz="1000">
                <a:solidFill>
                  <a:srgbClr val="000000"/>
                </a:solidFill>
              </a:rPr>
              <a:t>Speaker notes are for internal use only and are not to be shown or disseminated outside of AstraZeneca</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nvGraphicFramePr>
        <p:xfrm>
          <a:off x="1128800" y="3577113"/>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nvGraphicFramePr>
        <p:xfrm>
          <a:off x="1128800" y="1039470"/>
          <a:ext cx="9949786" cy="2294106"/>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61963846"/>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solidFill>
                  <a:srgbClr val="000000"/>
                </a:solidFill>
              </a:rPr>
              <a:pPr/>
              <a:t>9/25/2021</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CC7432E5-F8E0-41AE-9A6B-AD730338B005}" type="slidenum">
              <a:rPr lang="en-US" smtClean="0">
                <a:solidFill>
                  <a:srgbClr val="000000"/>
                </a:solidFill>
              </a:rPr>
              <a:pPr/>
              <a:t>‹N°›</a:t>
            </a:fld>
            <a:endParaRPr lang="en-US">
              <a:solidFill>
                <a:srgbClr val="000000"/>
              </a:solidFill>
            </a:endParaRPr>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a:solidFill>
                  <a:srgbClr val="000000"/>
                </a:solidFill>
                <a:cs typeface="Arial" pitchFamily="34" charset="0"/>
              </a:rPr>
              <a:t>© AstraZeneca 2020</a:t>
            </a: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2972006" y="1102835"/>
            <a:ext cx="8106580" cy="228600"/>
          </a:xfrm>
        </p:spPr>
        <p:txBody>
          <a:bodyPr anchor="ctr">
            <a:normAutofit/>
          </a:bodyPr>
          <a:lstStyle>
            <a:lvl1pPr marL="0" indent="0">
              <a:buFont typeface="Arial" panose="020B0604020202020204" pitchFamily="34" charse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&lt;&lt;MAAZAP&gt; &lt;#######&lt;TA&gt; &lt;Asset Title&gt; 70 character limit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6785855" y="1491653"/>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2972006" y="1491653"/>
            <a:ext cx="1797601"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Reactive or Proactive</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6785855" y="1880471"/>
            <a:ext cx="1496778"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MM/YY (if &lt;1 year)</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2972006" y="2658107"/>
            <a:ext cx="891693"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19" name="Text Placeholder 18">
            <a:extLst>
              <a:ext uri="{FF2B5EF4-FFF2-40B4-BE49-F238E27FC236}">
                <a16:creationId xmlns:a16="http://schemas.microsoft.com/office/drawing/2014/main" id="{A1F28B02-DF8E-4C7E-90E9-0214CD384EA9}"/>
              </a:ext>
            </a:extLst>
          </p:cNvPr>
          <p:cNvSpPr>
            <a:spLocks noGrp="1"/>
          </p:cNvSpPr>
          <p:nvPr>
            <p:ph type="body" sz="quarter" idx="18" hasCustomPrompt="1"/>
          </p:nvPr>
        </p:nvSpPr>
        <p:spPr>
          <a:xfrm>
            <a:off x="3893972" y="2658107"/>
            <a:ext cx="4159180" cy="228600"/>
          </a:xfrm>
        </p:spPr>
        <p:txBody>
          <a:bodyPr anchor="ctr">
            <a:noAutofit/>
          </a:bodyPr>
          <a:lstStyle>
            <a:lvl1pPr marL="0" indent="0">
              <a:buFont typeface="Arial" panose="020B0604020202020204" pitchFamily="34" charse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 If Yes - Reactive via MI, Reactive via MI </a:t>
            </a:r>
            <a:r>
              <a:rPr lang="en-US" err="1"/>
              <a:t>SciP</a:t>
            </a:r>
            <a:r>
              <a:rPr lang="en-US"/>
              <a:t>, or Proactive</a:t>
            </a:r>
          </a:p>
        </p:txBody>
      </p:sp>
      <p:sp>
        <p:nvSpPr>
          <p:cNvPr id="21" name="Text Placeholder 20">
            <a:extLst>
              <a:ext uri="{FF2B5EF4-FFF2-40B4-BE49-F238E27FC236}">
                <a16:creationId xmlns:a16="http://schemas.microsoft.com/office/drawing/2014/main" id="{277F15F9-6B04-4325-BA35-6D4FC8B30B7D}"/>
              </a:ext>
            </a:extLst>
          </p:cNvPr>
          <p:cNvSpPr>
            <a:spLocks noGrp="1"/>
          </p:cNvSpPr>
          <p:nvPr>
            <p:ph type="body" sz="quarter" idx="19" hasCustomPrompt="1"/>
          </p:nvPr>
        </p:nvSpPr>
        <p:spPr>
          <a:xfrm>
            <a:off x="2972006" y="3046924"/>
            <a:ext cx="393672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MA </a:t>
            </a:r>
            <a:r>
              <a:rPr lang="en-US" err="1"/>
              <a:t>SciP</a:t>
            </a:r>
            <a:r>
              <a:rPr lang="en-US"/>
              <a:t>, MSL, MA MM, or Other MA Role</a:t>
            </a:r>
          </a:p>
        </p:txBody>
      </p:sp>
      <p:sp>
        <p:nvSpPr>
          <p:cNvPr id="27" name="Text Placeholder 26">
            <a:extLst>
              <a:ext uri="{FF2B5EF4-FFF2-40B4-BE49-F238E27FC236}">
                <a16:creationId xmlns:a16="http://schemas.microsoft.com/office/drawing/2014/main" id="{DD881301-6455-4429-AC98-70F1B2B5BC88}"/>
              </a:ext>
            </a:extLst>
          </p:cNvPr>
          <p:cNvSpPr>
            <a:spLocks noGrp="1"/>
          </p:cNvSpPr>
          <p:nvPr>
            <p:ph type="body" sz="quarter" idx="22" hasCustomPrompt="1"/>
          </p:nvPr>
        </p:nvSpPr>
        <p:spPr>
          <a:xfrm>
            <a:off x="6785855" y="2269289"/>
            <a:ext cx="3284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Any HCP, MM Only, Contracted EE, or Other</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2972006" y="2269289"/>
            <a:ext cx="89169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1" name="Text Placeholder 30">
            <a:extLst>
              <a:ext uri="{FF2B5EF4-FFF2-40B4-BE49-F238E27FC236}">
                <a16:creationId xmlns:a16="http://schemas.microsoft.com/office/drawing/2014/main" id="{1C3ADFAF-903D-45A8-9EC3-263C6B88C9B5}"/>
              </a:ext>
            </a:extLst>
          </p:cNvPr>
          <p:cNvSpPr>
            <a:spLocks noGrp="1"/>
          </p:cNvSpPr>
          <p:nvPr>
            <p:ph type="body" sz="quarter" idx="24" hasCustomPrompt="1"/>
          </p:nvPr>
        </p:nvSpPr>
        <p:spPr>
          <a:xfrm>
            <a:off x="3900043" y="2269289"/>
            <a:ext cx="121231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MM/YY</a:t>
            </a:r>
          </a:p>
        </p:txBody>
      </p:sp>
      <p:sp>
        <p:nvSpPr>
          <p:cNvPr id="33" name="Text Placeholder 32">
            <a:extLst>
              <a:ext uri="{FF2B5EF4-FFF2-40B4-BE49-F238E27FC236}">
                <a16:creationId xmlns:a16="http://schemas.microsoft.com/office/drawing/2014/main" id="{699D1E98-12E4-4111-B43B-8EF5E67629AC}"/>
              </a:ext>
            </a:extLst>
          </p:cNvPr>
          <p:cNvSpPr>
            <a:spLocks noGrp="1"/>
          </p:cNvSpPr>
          <p:nvPr>
            <p:ph type="body" sz="quarter" idx="25" hasCustomPrompt="1"/>
          </p:nvPr>
        </p:nvSpPr>
        <p:spPr>
          <a:xfrm>
            <a:off x="2972006" y="5042742"/>
            <a:ext cx="8916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2972005" y="5379477"/>
            <a:ext cx="8106581" cy="258532"/>
          </a:xfrm>
        </p:spPr>
        <p:txBody>
          <a:bodyPr wrap="square" anchor="ctr">
            <a:sp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972006" y="4043882"/>
            <a:ext cx="3019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351264" y="4050835"/>
            <a:ext cx="172732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972006" y="3657303"/>
            <a:ext cx="3019423"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Asset Owner Name</a:t>
            </a:r>
          </a:p>
        </p:txBody>
      </p:sp>
      <p:sp>
        <p:nvSpPr>
          <p:cNvPr id="43" name="Text Placeholder 42">
            <a:extLst>
              <a:ext uri="{FF2B5EF4-FFF2-40B4-BE49-F238E27FC236}">
                <a16:creationId xmlns:a16="http://schemas.microsoft.com/office/drawing/2014/main" id="{D6785EC2-7CE7-4B29-BFA7-2A8950DFE928}"/>
              </a:ext>
            </a:extLst>
          </p:cNvPr>
          <p:cNvSpPr>
            <a:spLocks noGrp="1"/>
          </p:cNvSpPr>
          <p:nvPr>
            <p:ph type="body" sz="quarter" idx="30" hasCustomPrompt="1"/>
          </p:nvPr>
        </p:nvSpPr>
        <p:spPr>
          <a:xfrm>
            <a:off x="2972005" y="4646823"/>
            <a:ext cx="899316"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5" name="Text Placeholder 44">
            <a:extLst>
              <a:ext uri="{FF2B5EF4-FFF2-40B4-BE49-F238E27FC236}">
                <a16:creationId xmlns:a16="http://schemas.microsoft.com/office/drawing/2014/main" id="{02111F09-1B27-4A1F-9662-63D673AA517F}"/>
              </a:ext>
            </a:extLst>
          </p:cNvPr>
          <p:cNvSpPr>
            <a:spLocks noGrp="1"/>
          </p:cNvSpPr>
          <p:nvPr>
            <p:ph type="body" sz="quarter" idx="31" hasCustomPrompt="1"/>
          </p:nvPr>
        </p:nvSpPr>
        <p:spPr>
          <a:xfrm>
            <a:off x="5989384" y="4646823"/>
            <a:ext cx="877792"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47" name="Text Placeholder 46">
            <a:extLst>
              <a:ext uri="{FF2B5EF4-FFF2-40B4-BE49-F238E27FC236}">
                <a16:creationId xmlns:a16="http://schemas.microsoft.com/office/drawing/2014/main" id="{31A21B67-AE66-4D44-8C58-A71F0B4E972C}"/>
              </a:ext>
            </a:extLst>
          </p:cNvPr>
          <p:cNvSpPr>
            <a:spLocks noGrp="1"/>
          </p:cNvSpPr>
          <p:nvPr>
            <p:ph type="body" sz="quarter" idx="32" hasCustomPrompt="1"/>
          </p:nvPr>
        </p:nvSpPr>
        <p:spPr>
          <a:xfrm>
            <a:off x="5989384" y="5042742"/>
            <a:ext cx="1271910"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If Yes - $Value</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2972006" y="1880471"/>
            <a:ext cx="1747099"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Brand or TA Name</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9991673" y="1494084"/>
            <a:ext cx="923131" cy="228600"/>
          </a:xfrm>
        </p:spPr>
        <p:txBody>
          <a:bodyPr anchor="ctr">
            <a:noAutofit/>
          </a:bodyPr>
          <a:lstStyle>
            <a:lvl1pPr marL="0" indent="0">
              <a:buNone/>
              <a:defRPr sz="1200"/>
            </a:lvl1pPr>
            <a:lvl2pPr marL="228600" indent="0">
              <a:buNone/>
              <a:defRPr sz="1200"/>
            </a:lvl2pPr>
            <a:lvl3pPr marL="457200" indent="0">
              <a:buNone/>
              <a:defRPr sz="1200"/>
            </a:lvl3pPr>
            <a:lvl4pPr marL="685800" indent="0">
              <a:buNone/>
              <a:defRPr sz="1200"/>
            </a:lvl4pPr>
            <a:lvl5pPr marL="914400" indent="0">
              <a:buNone/>
              <a:defRPr sz="1200"/>
            </a:lvl5pPr>
          </a:lstStyle>
          <a:p>
            <a:pPr lvl="0"/>
            <a:r>
              <a:rPr lang="en-US"/>
              <a:t>Yes or No</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32577" y="1036716"/>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5348628" y="1423839"/>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32577" y="1423839"/>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5348628" y="1810962"/>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Expiration Date</a:t>
            </a:r>
          </a:p>
        </p:txBody>
      </p:sp>
      <p:sp>
        <p:nvSpPr>
          <p:cNvPr id="56" name="TextBox 55">
            <a:extLst>
              <a:ext uri="{FF2B5EF4-FFF2-40B4-BE49-F238E27FC236}">
                <a16:creationId xmlns:a16="http://schemas.microsoft.com/office/drawing/2014/main" id="{149F3220-7D9B-445A-8058-358753CF9360}"/>
              </a:ext>
            </a:extLst>
          </p:cNvPr>
          <p:cNvSpPr txBox="1"/>
          <p:nvPr userDrawn="1"/>
        </p:nvSpPr>
        <p:spPr>
          <a:xfrm>
            <a:off x="1132577" y="2585208"/>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Distribution</a:t>
            </a:r>
          </a:p>
        </p:txBody>
      </p:sp>
      <p:sp>
        <p:nvSpPr>
          <p:cNvPr id="58" name="TextBox 57">
            <a:extLst>
              <a:ext uri="{FF2B5EF4-FFF2-40B4-BE49-F238E27FC236}">
                <a16:creationId xmlns:a16="http://schemas.microsoft.com/office/drawing/2014/main" id="{447AD0CF-AE31-45DA-96AF-9BF462D0EBD5}"/>
              </a:ext>
            </a:extLst>
          </p:cNvPr>
          <p:cNvSpPr txBox="1"/>
          <p:nvPr userDrawn="1"/>
        </p:nvSpPr>
        <p:spPr>
          <a:xfrm>
            <a:off x="1132577" y="2972330"/>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Approved for Use By</a:t>
            </a:r>
          </a:p>
        </p:txBody>
      </p:sp>
      <p:sp>
        <p:nvSpPr>
          <p:cNvPr id="61" name="TextBox 60">
            <a:extLst>
              <a:ext uri="{FF2B5EF4-FFF2-40B4-BE49-F238E27FC236}">
                <a16:creationId xmlns:a16="http://schemas.microsoft.com/office/drawing/2014/main" id="{EC74B5DD-D8E4-46DE-A3C8-C17D4C0070F8}"/>
              </a:ext>
            </a:extLst>
          </p:cNvPr>
          <p:cNvSpPr txBox="1"/>
          <p:nvPr userDrawn="1"/>
        </p:nvSpPr>
        <p:spPr>
          <a:xfrm>
            <a:off x="5348628" y="2198085"/>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Audience</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1132577" y="2198085"/>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One Time Use</a:t>
            </a:r>
          </a:p>
        </p:txBody>
      </p:sp>
      <p:sp>
        <p:nvSpPr>
          <p:cNvPr id="68" name="TextBox 67">
            <a:extLst>
              <a:ext uri="{FF2B5EF4-FFF2-40B4-BE49-F238E27FC236}">
                <a16:creationId xmlns:a16="http://schemas.microsoft.com/office/drawing/2014/main" id="{CA229345-0EF5-4489-BFD2-ED28EF6A19AF}"/>
              </a:ext>
            </a:extLst>
          </p:cNvPr>
          <p:cNvSpPr txBox="1"/>
          <p:nvPr userDrawn="1"/>
        </p:nvSpPr>
        <p:spPr>
          <a:xfrm>
            <a:off x="1132577" y="4974162"/>
            <a:ext cx="182880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defRPr/>
            </a:pPr>
            <a:r>
              <a:rPr lang="en-US" sz="1200" b="1">
                <a:solidFill>
                  <a:srgbClr val="FFFFFF"/>
                </a:solidFill>
              </a:rPr>
              <a:t>MSL Leave-behind</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0" y="-11782"/>
            <a:ext cx="12191999" cy="731520"/>
          </a:xfrm>
          <a:prstGeom prst="rect">
            <a:avLst/>
          </a:prstGeom>
          <a:solidFill>
            <a:schemeClr val="accent2"/>
          </a:solidFill>
          <a:ln>
            <a:noFill/>
          </a:ln>
        </p:spPr>
        <p:txBody>
          <a:bodyPr wrap="square" rtlCol="0" anchor="ctr">
            <a:spAutoFit/>
          </a:bodyPr>
          <a:lstStyle/>
          <a:p>
            <a:pPr algn="ctr">
              <a:buClr>
                <a:srgbClr val="7F134C"/>
              </a:buClr>
              <a:buFont typeface="Arial" panose="020B0604020202020204" pitchFamily="34" charset="0"/>
              <a:buNone/>
            </a:pPr>
            <a:r>
              <a:rPr lang="en-US" sz="2400" b="1">
                <a:solidFill>
                  <a:srgbClr val="FFFFFF"/>
                </a:solidFill>
              </a:rPr>
              <a:t>MA Material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32577" y="5372145"/>
            <a:ext cx="1828800" cy="461665"/>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Special Instructions</a:t>
            </a:r>
            <a:br>
              <a:rPr lang="en-US" sz="1200" b="1">
                <a:solidFill>
                  <a:srgbClr val="FFFFFF"/>
                </a:solidFill>
              </a:rPr>
            </a:br>
            <a:r>
              <a:rPr lang="en-US" sz="1200" b="1">
                <a:solidFill>
                  <a:srgbClr val="FFFFFF"/>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8451353" y="1423839"/>
            <a:ext cx="13716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Website</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32577" y="3979411"/>
            <a:ext cx="1828800"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6020800" y="3979411"/>
            <a:ext cx="3330464"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Based On Asset: PromoMats/MedComms #</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32577" y="3585295"/>
            <a:ext cx="1828800"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Asset Owner</a:t>
            </a:r>
          </a:p>
        </p:txBody>
      </p:sp>
      <p:sp>
        <p:nvSpPr>
          <p:cNvPr id="75" name="TextBox 74">
            <a:extLst>
              <a:ext uri="{FF2B5EF4-FFF2-40B4-BE49-F238E27FC236}">
                <a16:creationId xmlns:a16="http://schemas.microsoft.com/office/drawing/2014/main" id="{18F3D524-8618-4B93-A131-5DAC4985A561}"/>
              </a:ext>
            </a:extLst>
          </p:cNvPr>
          <p:cNvSpPr txBox="1"/>
          <p:nvPr userDrawn="1"/>
        </p:nvSpPr>
        <p:spPr>
          <a:xfrm>
            <a:off x="1132577" y="4575502"/>
            <a:ext cx="182880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Veeva CRM</a:t>
            </a:r>
          </a:p>
        </p:txBody>
      </p:sp>
      <p:sp>
        <p:nvSpPr>
          <p:cNvPr id="76" name="TextBox 75">
            <a:extLst>
              <a:ext uri="{FF2B5EF4-FFF2-40B4-BE49-F238E27FC236}">
                <a16:creationId xmlns:a16="http://schemas.microsoft.com/office/drawing/2014/main" id="{29BCA70B-07F3-4184-B119-07E8A73B0D29}"/>
              </a:ext>
            </a:extLst>
          </p:cNvPr>
          <p:cNvSpPr txBox="1"/>
          <p:nvPr userDrawn="1"/>
        </p:nvSpPr>
        <p:spPr>
          <a:xfrm>
            <a:off x="3961877" y="4575502"/>
            <a:ext cx="201168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Restricted Use</a:t>
            </a:r>
          </a:p>
        </p:txBody>
      </p:sp>
      <p:sp>
        <p:nvSpPr>
          <p:cNvPr id="77" name="TextBox 76">
            <a:extLst>
              <a:ext uri="{FF2B5EF4-FFF2-40B4-BE49-F238E27FC236}">
                <a16:creationId xmlns:a16="http://schemas.microsoft.com/office/drawing/2014/main" id="{ABC6F0CE-3EF3-4748-8537-A266C0CD9329}"/>
              </a:ext>
            </a:extLst>
          </p:cNvPr>
          <p:cNvSpPr txBox="1"/>
          <p:nvPr userDrawn="1"/>
        </p:nvSpPr>
        <p:spPr>
          <a:xfrm>
            <a:off x="3961877" y="4974162"/>
            <a:ext cx="2011680" cy="365760"/>
          </a:xfrm>
          <a:prstGeom prst="rect">
            <a:avLst/>
          </a:prstGeom>
          <a:solidFill>
            <a:schemeClr val="tx1">
              <a:lumMod val="65000"/>
              <a:lumOff val="35000"/>
            </a:schemeClr>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If Yes, Fair Market Value</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32577" y="1810962"/>
            <a:ext cx="1828800" cy="365760"/>
          </a:xfrm>
          <a:prstGeom prst="rect">
            <a:avLst/>
          </a:prstGeom>
          <a:solidFill>
            <a:schemeClr val="accent2"/>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Brand or TA Name</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6020800" y="3585295"/>
            <a:ext cx="3330464" cy="365760"/>
          </a:xfrm>
          <a:prstGeom prst="rect">
            <a:avLst/>
          </a:prstGeom>
          <a:solidFill>
            <a:schemeClr val="accent1"/>
          </a:solidFill>
          <a:ln>
            <a:noFill/>
          </a:ln>
        </p:spPr>
        <p:txBody>
          <a:bodyPr wrap="none" rtlCol="0" anchor="ctr">
            <a:noAutofit/>
          </a:bodyPr>
          <a:lstStyle/>
          <a:p>
            <a:pPr algn="r">
              <a:buClr>
                <a:srgbClr val="7F134C"/>
              </a:buClr>
              <a:buFont typeface="Arial" panose="020B0604020202020204" pitchFamily="34" charset="0"/>
              <a:buNone/>
            </a:pPr>
            <a:r>
              <a:rPr lang="en-US" sz="1200" b="1">
                <a:solidFill>
                  <a:srgbClr val="FFFFFF"/>
                </a:solidFill>
              </a:rPr>
              <a:t>Document #</a:t>
            </a:r>
          </a:p>
        </p:txBody>
      </p:sp>
      <p:graphicFrame>
        <p:nvGraphicFramePr>
          <p:cNvPr id="59" name="Table 58">
            <a:extLst>
              <a:ext uri="{FF2B5EF4-FFF2-40B4-BE49-F238E27FC236}">
                <a16:creationId xmlns:a16="http://schemas.microsoft.com/office/drawing/2014/main" id="{26419F55-E696-4649-B99D-36B08665CB7C}"/>
              </a:ext>
            </a:extLst>
          </p:cNvPr>
          <p:cNvGraphicFramePr>
            <a:graphicFrameLocks noGrp="1"/>
          </p:cNvGraphicFramePr>
          <p:nvPr userDrawn="1"/>
        </p:nvGraphicFramePr>
        <p:xfrm>
          <a:off x="1131937" y="4566547"/>
          <a:ext cx="9949786" cy="764702"/>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5">
                  <a:extLst>
                    <a:ext uri="{9D8B030D-6E8A-4147-A177-3AD203B41FA5}">
                      <a16:colId xmlns:a16="http://schemas.microsoft.com/office/drawing/2014/main" val="668771908"/>
                    </a:ext>
                  </a:extLst>
                </a:gridCol>
              </a:tblGrid>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350502" y="3656902"/>
            <a:ext cx="1728788" cy="238125"/>
          </a:xfrm>
        </p:spPr>
        <p:txBody>
          <a:bodyPr>
            <a:noAutofit/>
          </a:bodyPr>
          <a:lstStyle>
            <a:lvl1pPr marL="0" indent="0">
              <a:buNone/>
              <a:defRPr sz="1200"/>
            </a:lvl1pPr>
            <a:lvl2pPr marL="228600" indent="0">
              <a:buNone/>
              <a:defRPr/>
            </a:lvl2pPr>
            <a:lvl3pPr marL="457200" indent="0">
              <a:buNone/>
              <a:defRPr/>
            </a:lvl3pPr>
            <a:lvl4pPr marL="685800" indent="0">
              <a:buNone/>
              <a:defRPr/>
            </a:lvl4pPr>
            <a:lvl5pPr marL="914400" indent="0">
              <a:buNone/>
              <a:defRPr/>
            </a:lvl5pPr>
          </a:lstStyle>
          <a:p>
            <a:pPr lvl="0"/>
            <a:r>
              <a:rPr lang="en-US"/>
              <a:t>ML-XXXX-US-XXXX</a:t>
            </a:r>
          </a:p>
        </p:txBody>
      </p:sp>
    </p:spTree>
    <p:extLst>
      <p:ext uri="{BB962C8B-B14F-4D97-AF65-F5344CB8AC3E}">
        <p14:creationId xmlns:p14="http://schemas.microsoft.com/office/powerpoint/2010/main" val="1914773501"/>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o Not Use-&g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956BE7-CD1E-4053-9515-31D954D7F822}"/>
              </a:ext>
            </a:extLst>
          </p:cNvPr>
          <p:cNvSpPr>
            <a:spLocks noGrp="1"/>
          </p:cNvSpPr>
          <p:nvPr>
            <p:ph type="dt" sz="half" idx="10"/>
          </p:nvPr>
        </p:nvSpPr>
        <p:spPr/>
        <p:txBody>
          <a:bodyPr/>
          <a:lstStyle/>
          <a:p>
            <a:fld id="{CD760F18-88F3-4EF5-B415-6A2DEC6930B5}" type="datetime1">
              <a:rPr lang="en-US" smtClean="0">
                <a:solidFill>
                  <a:srgbClr val="000000"/>
                </a:solidFill>
              </a:rPr>
              <a:pPr/>
              <a:t>9/25/2021</a:t>
            </a:fld>
            <a:endParaRPr lang="en-US">
              <a:solidFill>
                <a:srgbClr val="000000"/>
              </a:solidFill>
            </a:endParaRPr>
          </a:p>
        </p:txBody>
      </p:sp>
      <p:sp>
        <p:nvSpPr>
          <p:cNvPr id="4" name="Footer Placeholder 3">
            <a:extLst>
              <a:ext uri="{FF2B5EF4-FFF2-40B4-BE49-F238E27FC236}">
                <a16:creationId xmlns:a16="http://schemas.microsoft.com/office/drawing/2014/main" id="{0C667D6A-BD1D-455C-A68F-2B5E1FF8E70F}"/>
              </a:ext>
            </a:extLst>
          </p:cNvPr>
          <p:cNvSpPr>
            <a:spLocks noGrp="1"/>
          </p:cNvSpPr>
          <p:nvPr>
            <p:ph type="ftr" sz="quarter" idx="11"/>
          </p:nvPr>
        </p:nvSpPr>
        <p:spPr/>
        <p:txBody>
          <a:bodyPr/>
          <a:lstStyle/>
          <a:p>
            <a:endParaRPr lang="en-US">
              <a:solidFill>
                <a:srgbClr val="000000"/>
              </a:solidFill>
            </a:endParaRPr>
          </a:p>
        </p:txBody>
      </p:sp>
      <p:sp>
        <p:nvSpPr>
          <p:cNvPr id="6" name="TextBox 5">
            <a:extLst>
              <a:ext uri="{FF2B5EF4-FFF2-40B4-BE49-F238E27FC236}">
                <a16:creationId xmlns:a16="http://schemas.microsoft.com/office/drawing/2014/main" id="{E6BF02FB-EFBA-4E7D-9306-E2A3E6AEDB9F}"/>
              </a:ext>
            </a:extLst>
          </p:cNvPr>
          <p:cNvSpPr txBox="1"/>
          <p:nvPr userDrawn="1"/>
        </p:nvSpPr>
        <p:spPr>
          <a:xfrm>
            <a:off x="1842205" y="1928916"/>
            <a:ext cx="2892138" cy="1323439"/>
          </a:xfrm>
          <a:prstGeom prst="rect">
            <a:avLst/>
          </a:prstGeom>
          <a:noFill/>
        </p:spPr>
        <p:txBody>
          <a:bodyPr wrap="none" rtlCol="0">
            <a:spAutoFit/>
          </a:bodyPr>
          <a:lstStyle/>
          <a:p>
            <a:pPr algn="ctr">
              <a:buClr>
                <a:srgbClr val="7F134C"/>
              </a:buClr>
              <a:buFont typeface="Arial" panose="020B0604020202020204" pitchFamily="34" charset="0"/>
              <a:buNone/>
            </a:pPr>
            <a:r>
              <a:rPr lang="en-US" sz="4000" b="1">
                <a:solidFill>
                  <a:srgbClr val="FFFFFF"/>
                </a:solidFill>
              </a:rPr>
              <a:t>Use These </a:t>
            </a:r>
            <a:br>
              <a:rPr lang="en-US" sz="4000" b="1">
                <a:solidFill>
                  <a:srgbClr val="FFFFFF"/>
                </a:solidFill>
              </a:rPr>
            </a:br>
            <a:r>
              <a:rPr lang="en-US" sz="4000" b="1">
                <a:solidFill>
                  <a:srgbClr val="FFFFFF"/>
                </a:solidFill>
              </a:rPr>
              <a:t>Layouts</a:t>
            </a:r>
          </a:p>
        </p:txBody>
      </p:sp>
      <p:sp>
        <p:nvSpPr>
          <p:cNvPr id="7" name="TextBox 6">
            <a:extLst>
              <a:ext uri="{FF2B5EF4-FFF2-40B4-BE49-F238E27FC236}">
                <a16:creationId xmlns:a16="http://schemas.microsoft.com/office/drawing/2014/main" id="{83043284-78F9-4E81-A97D-42F957CD6C75}"/>
              </a:ext>
            </a:extLst>
          </p:cNvPr>
          <p:cNvSpPr txBox="1"/>
          <p:nvPr userDrawn="1"/>
        </p:nvSpPr>
        <p:spPr>
          <a:xfrm>
            <a:off x="7640331" y="1313363"/>
            <a:ext cx="2892138" cy="1938992"/>
          </a:xfrm>
          <a:prstGeom prst="rect">
            <a:avLst/>
          </a:prstGeom>
          <a:noFill/>
        </p:spPr>
        <p:txBody>
          <a:bodyPr wrap="none" rtlCol="0">
            <a:spAutoFit/>
          </a:bodyPr>
          <a:lstStyle/>
          <a:p>
            <a:pPr algn="ctr">
              <a:buClr>
                <a:srgbClr val="7F134C"/>
              </a:buClr>
              <a:buFont typeface="Arial" panose="020B0604020202020204" pitchFamily="34" charset="0"/>
              <a:buNone/>
            </a:pPr>
            <a:r>
              <a:rPr lang="en-US" sz="4000" b="1">
                <a:solidFill>
                  <a:srgbClr val="FFFFFF"/>
                </a:solidFill>
              </a:rPr>
              <a:t>DO NOT</a:t>
            </a:r>
          </a:p>
          <a:p>
            <a:pPr algn="ctr">
              <a:buClr>
                <a:srgbClr val="7F134C"/>
              </a:buClr>
              <a:buFont typeface="Arial" panose="020B0604020202020204" pitchFamily="34" charset="0"/>
              <a:buNone/>
            </a:pPr>
            <a:r>
              <a:rPr lang="en-US" sz="4000" b="1">
                <a:solidFill>
                  <a:srgbClr val="FFFFFF"/>
                </a:solidFill>
              </a:rPr>
              <a:t>Use These </a:t>
            </a:r>
            <a:br>
              <a:rPr lang="en-US" sz="4000" b="1">
                <a:solidFill>
                  <a:srgbClr val="FFFFFF"/>
                </a:solidFill>
              </a:rPr>
            </a:br>
            <a:r>
              <a:rPr lang="en-US" sz="4000" b="1">
                <a:solidFill>
                  <a:srgbClr val="FFFFFF"/>
                </a:solidFill>
              </a:rPr>
              <a:t>Layouts</a:t>
            </a:r>
          </a:p>
        </p:txBody>
      </p:sp>
      <p:sp>
        <p:nvSpPr>
          <p:cNvPr id="8" name="Arrow: Right 7">
            <a:extLst>
              <a:ext uri="{FF2B5EF4-FFF2-40B4-BE49-F238E27FC236}">
                <a16:creationId xmlns:a16="http://schemas.microsoft.com/office/drawing/2014/main" id="{7A78AFAA-7418-4F48-AE4E-B278A265CE75}"/>
              </a:ext>
            </a:extLst>
          </p:cNvPr>
          <p:cNvSpPr/>
          <p:nvPr userDrawn="1"/>
        </p:nvSpPr>
        <p:spPr>
          <a:xfrm>
            <a:off x="6961909" y="3464645"/>
            <a:ext cx="4301837"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Arrow: Right 8">
            <a:extLst>
              <a:ext uri="{FF2B5EF4-FFF2-40B4-BE49-F238E27FC236}">
                <a16:creationId xmlns:a16="http://schemas.microsoft.com/office/drawing/2014/main" id="{304CDD4A-5E0D-4DF4-B3F7-19367E77F2F4}"/>
              </a:ext>
            </a:extLst>
          </p:cNvPr>
          <p:cNvSpPr/>
          <p:nvPr userDrawn="1"/>
        </p:nvSpPr>
        <p:spPr>
          <a:xfrm flipH="1">
            <a:off x="987137" y="3464645"/>
            <a:ext cx="4301837"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1139717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9B03F247-4297-4973-90A3-0193475AC741}"/>
              </a:ext>
            </a:extLst>
          </p:cNvPr>
          <p:cNvSpPr>
            <a:spLocks noGrp="1"/>
          </p:cNvSpPr>
          <p:nvPr>
            <p:ph type="dt" sz="half" idx="10"/>
          </p:nvPr>
        </p:nvSpPr>
        <p:spPr/>
        <p:txBody>
          <a:bodyPr/>
          <a:lstStyle/>
          <a:p>
            <a:endParaRPr lang="en-GB">
              <a:solidFill>
                <a:srgbClr val="000000"/>
              </a:solidFill>
            </a:endParaRPr>
          </a:p>
        </p:txBody>
      </p:sp>
      <p:sp>
        <p:nvSpPr>
          <p:cNvPr id="10" name="Footer Placeholder 9">
            <a:extLst>
              <a:ext uri="{FF2B5EF4-FFF2-40B4-BE49-F238E27FC236}">
                <a16:creationId xmlns:a16="http://schemas.microsoft.com/office/drawing/2014/main" id="{18846DE8-F473-4C78-BFFE-EC76CD666EA0}"/>
              </a:ext>
            </a:extLst>
          </p:cNvPr>
          <p:cNvSpPr>
            <a:spLocks noGrp="1"/>
          </p:cNvSpPr>
          <p:nvPr>
            <p:ph type="ftr" sz="quarter" idx="11"/>
          </p:nvPr>
        </p:nvSpPr>
        <p:spPr/>
        <p:txBody>
          <a:bodyPr/>
          <a:lstStyle/>
          <a:p>
            <a:pPr>
              <a:lnSpc>
                <a:spcPct val="90000"/>
              </a:lnSpc>
              <a:spcBef>
                <a:spcPts val="300"/>
              </a:spcBef>
              <a:spcAft>
                <a:spcPts val="600"/>
              </a:spcAft>
              <a:buFont typeface="Arial" panose="020B0604020202020204" pitchFamily="34" charset="0"/>
              <a:buNone/>
            </a:pPr>
            <a:endParaRPr lang="en-GB">
              <a:solidFill>
                <a:srgbClr val="000000"/>
              </a:solidFill>
            </a:endParaRPr>
          </a:p>
        </p:txBody>
      </p:sp>
      <p:sp>
        <p:nvSpPr>
          <p:cNvPr id="11" name="Slide Number Placeholder 10">
            <a:extLst>
              <a:ext uri="{FF2B5EF4-FFF2-40B4-BE49-F238E27FC236}">
                <a16:creationId xmlns:a16="http://schemas.microsoft.com/office/drawing/2014/main" id="{E358DA9E-BDF5-4DC7-B478-434301DA6253}"/>
              </a:ext>
            </a:extLst>
          </p:cNvPr>
          <p:cNvSpPr>
            <a:spLocks noGrp="1"/>
          </p:cNvSpPr>
          <p:nvPr>
            <p:ph type="sldNum" sz="quarter" idx="12"/>
          </p:nvPr>
        </p:nvSpPr>
        <p:spPr/>
        <p:txBody>
          <a:bodyPr/>
          <a:lstStyle/>
          <a:p>
            <a:fld id="{F8E47D07-9D1E-4FE9-B31A-2F5863681021}" type="slidenum">
              <a:rPr lang="en-GB" smtClean="0">
                <a:solidFill>
                  <a:srgbClr val="000000"/>
                </a:solidFill>
              </a:rPr>
              <a:pPr/>
              <a:t>‹N°›</a:t>
            </a:fld>
            <a:endParaRPr lang="en-GB">
              <a:solidFill>
                <a:srgbClr val="000000"/>
              </a:solidFill>
            </a:endParaRPr>
          </a:p>
        </p:txBody>
      </p:sp>
    </p:spTree>
    <p:custDataLst>
      <p:tags r:id="rId1"/>
    </p:custDataLst>
    <p:extLst>
      <p:ext uri="{BB962C8B-B14F-4D97-AF65-F5344CB8AC3E}">
        <p14:creationId xmlns:p14="http://schemas.microsoft.com/office/powerpoint/2010/main" val="31159209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Divider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93500" y="156117"/>
            <a:ext cx="11808000" cy="6455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457200" y="1270365"/>
            <a:ext cx="11277600" cy="535531"/>
          </a:xfrm>
        </p:spPr>
        <p:txBody>
          <a:bodyPr anchor="t">
            <a:spAutoFit/>
          </a:bodyPr>
          <a:lstStyle>
            <a:lvl1pPr>
              <a:defRPr sz="3200">
                <a:solidFill>
                  <a:schemeClr val="bg1"/>
                </a:solidFill>
              </a:defRPr>
            </a:lvl1pPr>
          </a:lstStyle>
          <a:p>
            <a:r>
              <a:rPr lang="en-US"/>
              <a:t>Click to add divider title</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11" name="Text Placeholder 6">
            <a:extLst>
              <a:ext uri="{FF2B5EF4-FFF2-40B4-BE49-F238E27FC236}">
                <a16:creationId xmlns:a16="http://schemas.microsoft.com/office/drawing/2014/main" id="{C290D6F0-A744-4762-BA4F-BBADC0F28504}"/>
              </a:ext>
            </a:extLst>
          </p:cNvPr>
          <p:cNvSpPr>
            <a:spLocks noGrp="1"/>
          </p:cNvSpPr>
          <p:nvPr>
            <p:ph type="body" sz="quarter" idx="13" hasCustomPrompt="1"/>
          </p:nvPr>
        </p:nvSpPr>
        <p:spPr>
          <a:xfrm>
            <a:off x="457200" y="5590502"/>
            <a:ext cx="9855200" cy="1005840"/>
          </a:xfrm>
        </p:spPr>
        <p:txBody>
          <a:bodyPr anchor="b">
            <a:noAutofit/>
          </a:bodyPr>
          <a:lstStyle>
            <a:lvl1pPr marL="0" indent="0">
              <a:spcBef>
                <a:spcPts val="300"/>
              </a:spcBef>
              <a:buNone/>
              <a:defRPr sz="1000">
                <a:solidFill>
                  <a:schemeClr val="bg1"/>
                </a:solidFill>
              </a:defRPr>
            </a:lvl1pPr>
            <a:lvl2pPr marL="228600" indent="0">
              <a:buNone/>
              <a:defRPr sz="1000"/>
            </a:lvl2pPr>
            <a:lvl3pPr marL="457200" indent="0">
              <a:buNone/>
              <a:defRPr sz="1000"/>
            </a:lvl3pPr>
            <a:lvl4pPr marL="685800" indent="0">
              <a:buNone/>
              <a:defRPr sz="1000"/>
            </a:lvl4pPr>
            <a:lvl5pPr marL="914400" indent="0">
              <a:buNone/>
              <a:defRPr sz="1000"/>
            </a:lvl5pPr>
          </a:lstStyle>
          <a:p>
            <a:pPr lvl="0"/>
            <a:r>
              <a:rPr lang="en-US"/>
              <a:t>Reference(s)</a:t>
            </a:r>
          </a:p>
        </p:txBody>
      </p:sp>
    </p:spTree>
    <p:extLst>
      <p:ext uri="{BB962C8B-B14F-4D97-AF65-F5344CB8AC3E}">
        <p14:creationId xmlns:p14="http://schemas.microsoft.com/office/powerpoint/2010/main" val="23132230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EF9AFF-506A-9545-8B77-2588443DA603}"/>
              </a:ext>
            </a:extLst>
          </p:cNvPr>
          <p:cNvSpPr>
            <a:spLocks noGrp="1"/>
          </p:cNvSpPr>
          <p:nvPr>
            <p:ph sz="quarter" idx="14" hasCustomPrompt="1"/>
          </p:nvPr>
        </p:nvSpPr>
        <p:spPr>
          <a:xfrm>
            <a:off x="215900" y="1254897"/>
            <a:ext cx="11758900" cy="4744251"/>
          </a:xfrm>
          <a:prstGeom prst="rect">
            <a:avLst/>
          </a:prstGeom>
        </p:spPr>
        <p:txBody>
          <a:bodyPr/>
          <a:lstStyle>
            <a:lvl1pPr>
              <a:spcAft>
                <a:spcPts val="600"/>
              </a:spcAft>
              <a:defRPr sz="2000"/>
            </a:lvl1pPr>
            <a:lvl2pPr>
              <a:spcBef>
                <a:spcPts val="0"/>
              </a:spcBef>
              <a:spcAft>
                <a:spcPts val="600"/>
              </a:spcAft>
              <a:defRPr/>
            </a:lvl2pPr>
            <a:lvl3pPr marL="540000">
              <a:spcAft>
                <a:spcPts val="600"/>
              </a:spcAft>
              <a:defRPr/>
            </a:lvl3pPr>
            <a:lvl4pPr marL="720000">
              <a:spcAft>
                <a:spcPts val="600"/>
              </a:spcAft>
              <a:defRPr sz="1400"/>
            </a:lvl4pPr>
          </a:lstStyle>
          <a:p>
            <a:pPr lvl="0"/>
            <a:r>
              <a:rPr lang="en-US"/>
              <a:t>First level</a:t>
            </a:r>
          </a:p>
          <a:p>
            <a:pPr lvl="1"/>
            <a:r>
              <a:rPr lang="en-US"/>
              <a:t>Second level</a:t>
            </a:r>
          </a:p>
          <a:p>
            <a:pPr lvl="2"/>
            <a:r>
              <a:rPr lang="en-US"/>
              <a:t>Third level</a:t>
            </a:r>
          </a:p>
          <a:p>
            <a:pPr lvl="3"/>
            <a:r>
              <a:rPr lang="en-US"/>
              <a:t>Fourth level</a:t>
            </a:r>
          </a:p>
        </p:txBody>
      </p:sp>
      <p:sp>
        <p:nvSpPr>
          <p:cNvPr id="15" name="Text Placeholder 14">
            <a:extLst>
              <a:ext uri="{FF2B5EF4-FFF2-40B4-BE49-F238E27FC236}">
                <a16:creationId xmlns:a16="http://schemas.microsoft.com/office/drawing/2014/main" id="{46601334-13B9-604C-8F8F-DE0CB384326C}"/>
              </a:ext>
            </a:extLst>
          </p:cNvPr>
          <p:cNvSpPr>
            <a:spLocks noGrp="1"/>
          </p:cNvSpPr>
          <p:nvPr>
            <p:ph type="body" sz="quarter" idx="10" hasCustomPrompt="1"/>
          </p:nvPr>
        </p:nvSpPr>
        <p:spPr>
          <a:xfrm>
            <a:off x="216000" y="299726"/>
            <a:ext cx="11758800" cy="886278"/>
          </a:xfrm>
          <a:prstGeom prst="rect">
            <a:avLst/>
          </a:prstGeom>
        </p:spPr>
        <p:txBody>
          <a:bodyPr anchor="t"/>
          <a:lstStyle>
            <a:lvl1pPr marL="0" indent="0" algn="l">
              <a:lnSpc>
                <a:spcPct val="90000"/>
              </a:lnSpc>
              <a:buNone/>
              <a:defRPr sz="28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noProof="0"/>
              <a:t>Edit title</a:t>
            </a:r>
          </a:p>
        </p:txBody>
      </p:sp>
      <p:sp>
        <p:nvSpPr>
          <p:cNvPr id="7" name="Text Placeholder 6">
            <a:extLst>
              <a:ext uri="{FF2B5EF4-FFF2-40B4-BE49-F238E27FC236}">
                <a16:creationId xmlns:a16="http://schemas.microsoft.com/office/drawing/2014/main" id="{C75D3393-789F-3C40-9916-CA3F93A1AD64}"/>
              </a:ext>
            </a:extLst>
          </p:cNvPr>
          <p:cNvSpPr>
            <a:spLocks noGrp="1"/>
          </p:cNvSpPr>
          <p:nvPr>
            <p:ph type="body" sz="quarter" idx="12" hasCustomPrompt="1"/>
          </p:nvPr>
        </p:nvSpPr>
        <p:spPr>
          <a:xfrm>
            <a:off x="216001" y="6068041"/>
            <a:ext cx="9996636" cy="713375"/>
          </a:xfrm>
          <a:prstGeom prst="rect">
            <a:avLst/>
          </a:prstGeom>
        </p:spPr>
        <p:txBody>
          <a:bodyPr lIns="0" tIns="0" rIns="0" bIns="0" anchor="b"/>
          <a:lstStyle>
            <a:lvl1pPr marL="0" indent="0">
              <a:lnSpc>
                <a:spcPct val="90000"/>
              </a:lnSpc>
              <a:buNone/>
              <a:defRPr sz="900">
                <a:solidFill>
                  <a:schemeClr val="tx1"/>
                </a:solidFill>
              </a:defRPr>
            </a:lvl1pPr>
          </a:lstStyle>
          <a:p>
            <a:pPr lvl="0"/>
            <a:r>
              <a:rPr lang="en-GB" noProof="0"/>
              <a:t>Footnote </a:t>
            </a:r>
          </a:p>
        </p:txBody>
      </p:sp>
      <p:sp>
        <p:nvSpPr>
          <p:cNvPr id="9" name="Rectangle 8">
            <a:extLst>
              <a:ext uri="{FF2B5EF4-FFF2-40B4-BE49-F238E27FC236}">
                <a16:creationId xmlns:a16="http://schemas.microsoft.com/office/drawing/2014/main" id="{F5F3C38A-9C77-E447-A4E5-AAECA079922F}"/>
              </a:ext>
            </a:extLst>
          </p:cNvPr>
          <p:cNvSpPr/>
          <p:nvPr userDrawn="1"/>
        </p:nvSpPr>
        <p:spPr bwMode="auto">
          <a:xfrm>
            <a:off x="12041435" y="1394178"/>
            <a:ext cx="150566" cy="54638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b="1" err="1">
              <a:solidFill>
                <a:srgbClr val="FFFFFF"/>
              </a:solidFill>
            </a:endParaRPr>
          </a:p>
        </p:txBody>
      </p:sp>
      <p:sp>
        <p:nvSpPr>
          <p:cNvPr id="10" name="Rectangle 9">
            <a:extLst>
              <a:ext uri="{FF2B5EF4-FFF2-40B4-BE49-F238E27FC236}">
                <a16:creationId xmlns:a16="http://schemas.microsoft.com/office/drawing/2014/main" id="{122CDE6B-6624-A444-9278-47CAAFC6D56C}"/>
              </a:ext>
            </a:extLst>
          </p:cNvPr>
          <p:cNvSpPr/>
          <p:nvPr userDrawn="1"/>
        </p:nvSpPr>
        <p:spPr bwMode="auto">
          <a:xfrm>
            <a:off x="12041435" y="0"/>
            <a:ext cx="150566" cy="1394178"/>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b="1" err="1">
              <a:solidFill>
                <a:srgbClr val="FFFFFF"/>
              </a:solidFill>
            </a:endParaRPr>
          </a:p>
        </p:txBody>
      </p:sp>
      <p:pic>
        <p:nvPicPr>
          <p:cNvPr id="13" name="Picture 12">
            <a:extLst>
              <a:ext uri="{FF2B5EF4-FFF2-40B4-BE49-F238E27FC236}">
                <a16:creationId xmlns:a16="http://schemas.microsoft.com/office/drawing/2014/main" id="{E0DA9469-0D66-F241-A339-7406AE719ACB}"/>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b="13167"/>
          <a:stretch/>
        </p:blipFill>
        <p:spPr>
          <a:xfrm>
            <a:off x="10292796" y="6177609"/>
            <a:ext cx="1703483" cy="448237"/>
          </a:xfrm>
          <a:prstGeom prst="rect">
            <a:avLst/>
          </a:prstGeom>
        </p:spPr>
      </p:pic>
    </p:spTree>
    <p:extLst>
      <p:ext uri="{BB962C8B-B14F-4D97-AF65-F5344CB8AC3E}">
        <p14:creationId xmlns:p14="http://schemas.microsoft.com/office/powerpoint/2010/main" val="23366387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33261-9556-4B48-A69B-BD06753D5FF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32F8A51-D460-4785-BD41-B57A495750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26BF65F-AF0F-41C7-B426-A00DFABD9EAE}"/>
              </a:ext>
            </a:extLst>
          </p:cNvPr>
          <p:cNvSpPr>
            <a:spLocks noGrp="1"/>
          </p:cNvSpPr>
          <p:nvPr>
            <p:ph type="dt" sz="half" idx="10"/>
          </p:nvPr>
        </p:nvSpPr>
        <p:spPr/>
        <p:txBody>
          <a:bodyPr/>
          <a:lstStyle/>
          <a:p>
            <a:fld id="{29B239B1-B84C-4647-B7CE-FE2E2EFE0750}" type="datetimeFigureOut">
              <a:rPr lang="fr-FR" smtClean="0"/>
              <a:t>25/09/2021</a:t>
            </a:fld>
            <a:endParaRPr lang="fr-FR"/>
          </a:p>
        </p:txBody>
      </p:sp>
      <p:sp>
        <p:nvSpPr>
          <p:cNvPr id="5" name="Espace réservé du pied de page 4">
            <a:extLst>
              <a:ext uri="{FF2B5EF4-FFF2-40B4-BE49-F238E27FC236}">
                <a16:creationId xmlns:a16="http://schemas.microsoft.com/office/drawing/2014/main" id="{D5F28A6F-6729-4211-9190-E874A13021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EE687B-00FB-4296-9C0E-B1E13038D69E}"/>
              </a:ext>
            </a:extLst>
          </p:cNvPr>
          <p:cNvSpPr>
            <a:spLocks noGrp="1"/>
          </p:cNvSpPr>
          <p:nvPr>
            <p:ph type="sldNum" sz="quarter" idx="12"/>
          </p:nvPr>
        </p:nvSpPr>
        <p:spPr/>
        <p:txBody>
          <a:bodyPr/>
          <a:lstStyle/>
          <a:p>
            <a:fld id="{29F10E01-2884-4D5F-B1F9-FF8F419DAF8F}" type="slidenum">
              <a:rPr lang="fr-FR" smtClean="0"/>
              <a:t>‹N°›</a:t>
            </a:fld>
            <a:endParaRPr lang="fr-FR"/>
          </a:p>
        </p:txBody>
      </p:sp>
    </p:spTree>
    <p:extLst>
      <p:ext uri="{BB962C8B-B14F-4D97-AF65-F5344CB8AC3E}">
        <p14:creationId xmlns:p14="http://schemas.microsoft.com/office/powerpoint/2010/main" val="428284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theme" Target="../theme/theme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theme" Target="../theme/theme7.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theme" Target="../theme/theme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2E488-2216-4C2B-9611-3E8947AEF9DF}" type="datetimeFigureOut">
              <a:rPr lang="fr-FR" smtClean="0"/>
              <a:t>25/09/2021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6E350-08FE-47B5-A1DC-2C0AA50722D9}" type="slidenum">
              <a:rPr lang="fr-FR" smtClean="0"/>
              <a:t>‹N°›</a:t>
            </a:fld>
            <a:endParaRPr lang="fr-FR"/>
          </a:p>
        </p:txBody>
      </p:sp>
    </p:spTree>
    <p:extLst>
      <p:ext uri="{BB962C8B-B14F-4D97-AF65-F5344CB8AC3E}">
        <p14:creationId xmlns:p14="http://schemas.microsoft.com/office/powerpoint/2010/main" val="1833344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1"/>
            <a:ext cx="11277600" cy="8001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284130"/>
            <a:ext cx="11277600" cy="4545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85210" y="5646736"/>
            <a:ext cx="2743200" cy="365125"/>
          </a:xfrm>
          <a:prstGeom prst="rect">
            <a:avLst/>
          </a:prstGeom>
        </p:spPr>
        <p:txBody>
          <a:bodyPr vert="horz" lIns="91440" tIns="45720" rIns="91440" bIns="45720" rtlCol="0" anchor="ctr"/>
          <a:lstStyle>
            <a:lvl1pPr algn="l">
              <a:defRPr sz="1200">
                <a:solidFill>
                  <a:schemeClr val="tx1"/>
                </a:solidFill>
              </a:defRPr>
            </a:lvl1pPr>
          </a:lstStyle>
          <a:p>
            <a:fld id="{CD760F18-88F3-4EF5-B415-6A2DEC6930B5}"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3"/>
          </p:nvPr>
        </p:nvSpPr>
        <p:spPr>
          <a:xfrm>
            <a:off x="-4956810" y="617378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solidFill>
                <a:srgbClr val="000000"/>
              </a:solidFill>
            </a:endParaRPr>
          </a:p>
        </p:txBody>
      </p:sp>
      <p:sp>
        <p:nvSpPr>
          <p:cNvPr id="6" name="Slide Number Placeholder 5"/>
          <p:cNvSpPr>
            <a:spLocks noGrp="1"/>
          </p:cNvSpPr>
          <p:nvPr>
            <p:ph type="sldNum" sz="quarter" idx="4"/>
          </p:nvPr>
        </p:nvSpPr>
        <p:spPr>
          <a:xfrm>
            <a:off x="0" y="6492875"/>
            <a:ext cx="457200" cy="365125"/>
          </a:xfrm>
          <a:prstGeom prst="rect">
            <a:avLst/>
          </a:prstGeom>
        </p:spPr>
        <p:txBody>
          <a:bodyPr vert="horz" lIns="91440" tIns="45720" rIns="91440" bIns="0" rtlCol="0" anchor="ctr"/>
          <a:lstStyle>
            <a:lvl1pPr algn="r">
              <a:defRPr sz="1000">
                <a:solidFill>
                  <a:schemeClr val="tx1"/>
                </a:solidFill>
              </a:defRPr>
            </a:lvl1pPr>
          </a:lstStyle>
          <a:p>
            <a:fld id="{CC7432E5-F8E0-41AE-9A6B-AD730338B005}" type="slidenum">
              <a:rPr lang="en-US" smtClean="0">
                <a:solidFill>
                  <a:srgbClr val="000000"/>
                </a:solidFill>
              </a:rPr>
              <a:pPr/>
              <a:t>‹N°›</a:t>
            </a:fld>
            <a:endParaRPr lang="en-US">
              <a:solidFill>
                <a:srgbClr val="000000"/>
              </a:solidFill>
            </a:endParaRPr>
          </a:p>
        </p:txBody>
      </p:sp>
      <p:sp>
        <p:nvSpPr>
          <p:cNvPr id="7" name="TextBox 6"/>
          <p:cNvSpPr txBox="1"/>
          <p:nvPr userDrawn="1"/>
        </p:nvSpPr>
        <p:spPr>
          <a:xfrm>
            <a:off x="10160000" y="6611780"/>
            <a:ext cx="2032000" cy="246221"/>
          </a:xfrm>
          <a:prstGeom prst="rect">
            <a:avLst/>
          </a:prstGeom>
          <a:noFill/>
        </p:spPr>
        <p:txBody>
          <a:bodyPr wrap="square" rtlCol="0" anchor="b" anchorCtr="0">
            <a:spAutoFit/>
          </a:bodyPr>
          <a:lstStyle/>
          <a:p>
            <a:pPr algn="r"/>
            <a:r>
              <a:rPr lang="en-US" sz="1000">
                <a:solidFill>
                  <a:srgbClr val="000000"/>
                </a:solidFill>
                <a:cs typeface="Arial" pitchFamily="34" charset="0"/>
              </a:rPr>
              <a:t>© AstraZeneca 2021</a:t>
            </a:r>
          </a:p>
        </p:txBody>
      </p:sp>
      <p:sp>
        <p:nvSpPr>
          <p:cNvPr id="8" name="Rectangle 7"/>
          <p:cNvSpPr/>
          <p:nvPr userDrawn="1"/>
        </p:nvSpPr>
        <p:spPr>
          <a:xfrm>
            <a:off x="457200"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2943615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81" r:id="rId18"/>
    <p:sldLayoutId id="2147483683" r:id="rId19"/>
  </p:sldLayoutIdLst>
  <p:transition>
    <p:fade/>
  </p:transition>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1"/>
            <a:ext cx="11277600" cy="8001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284130"/>
            <a:ext cx="11277600" cy="4545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85210" y="5646736"/>
            <a:ext cx="2743200" cy="365125"/>
          </a:xfrm>
          <a:prstGeom prst="rect">
            <a:avLst/>
          </a:prstGeom>
        </p:spPr>
        <p:txBody>
          <a:bodyPr vert="horz" lIns="91440" tIns="45720" rIns="91440" bIns="45720" rtlCol="0" anchor="ctr"/>
          <a:lstStyle>
            <a:lvl1pPr algn="l">
              <a:defRPr sz="1200">
                <a:solidFill>
                  <a:schemeClr val="tx1"/>
                </a:solidFill>
              </a:defRPr>
            </a:lvl1pPr>
          </a:lstStyle>
          <a:p>
            <a:fld id="{12910E70-1FB2-4D6A-A99C-9984B48553E7}"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3"/>
          </p:nvPr>
        </p:nvSpPr>
        <p:spPr>
          <a:xfrm>
            <a:off x="-4956810" y="617378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solidFill>
                <a:srgbClr val="000000"/>
              </a:solidFill>
            </a:endParaRPr>
          </a:p>
        </p:txBody>
      </p:sp>
      <p:sp>
        <p:nvSpPr>
          <p:cNvPr id="6" name="Slide Number Placeholder 5"/>
          <p:cNvSpPr>
            <a:spLocks noGrp="1"/>
          </p:cNvSpPr>
          <p:nvPr>
            <p:ph type="sldNum" sz="quarter" idx="4"/>
          </p:nvPr>
        </p:nvSpPr>
        <p:spPr>
          <a:xfrm>
            <a:off x="0" y="6492875"/>
            <a:ext cx="457200" cy="365125"/>
          </a:xfrm>
          <a:prstGeom prst="rect">
            <a:avLst/>
          </a:prstGeom>
        </p:spPr>
        <p:txBody>
          <a:bodyPr vert="horz" lIns="91440" tIns="45720" rIns="91440" bIns="0" rtlCol="0" anchor="ctr"/>
          <a:lstStyle>
            <a:lvl1pPr algn="r">
              <a:defRPr sz="1000">
                <a:solidFill>
                  <a:schemeClr val="tx1"/>
                </a:solidFill>
              </a:defRPr>
            </a:lvl1pPr>
          </a:lstStyle>
          <a:p>
            <a:fld id="{CC7432E5-F8E0-41AE-9A6B-AD730338B005}" type="slidenum">
              <a:rPr lang="en-US" smtClean="0">
                <a:solidFill>
                  <a:srgbClr val="000000"/>
                </a:solidFill>
              </a:rPr>
              <a:pPr/>
              <a:t>‹N°›</a:t>
            </a:fld>
            <a:endParaRPr lang="en-US">
              <a:solidFill>
                <a:srgbClr val="000000"/>
              </a:solidFill>
            </a:endParaRPr>
          </a:p>
        </p:txBody>
      </p:sp>
      <p:sp>
        <p:nvSpPr>
          <p:cNvPr id="7" name="TextBox 6"/>
          <p:cNvSpPr txBox="1"/>
          <p:nvPr userDrawn="1"/>
        </p:nvSpPr>
        <p:spPr>
          <a:xfrm>
            <a:off x="10160000" y="6611780"/>
            <a:ext cx="2032000" cy="246221"/>
          </a:xfrm>
          <a:prstGeom prst="rect">
            <a:avLst/>
          </a:prstGeom>
          <a:noFill/>
        </p:spPr>
        <p:txBody>
          <a:bodyPr wrap="square" rtlCol="0" anchor="b" anchorCtr="0">
            <a:spAutoFit/>
          </a:bodyPr>
          <a:lstStyle/>
          <a:p>
            <a:pPr algn="r"/>
            <a:r>
              <a:rPr lang="en-US" sz="1000">
                <a:solidFill>
                  <a:srgbClr val="000000"/>
                </a:solidFill>
                <a:cs typeface="Arial" pitchFamily="34" charset="0"/>
              </a:rPr>
              <a:t>© AstraZeneca 2021</a:t>
            </a:r>
          </a:p>
        </p:txBody>
      </p:sp>
      <p:sp>
        <p:nvSpPr>
          <p:cNvPr id="8" name="Rectangle 7"/>
          <p:cNvSpPr/>
          <p:nvPr userDrawn="1"/>
        </p:nvSpPr>
        <p:spPr>
          <a:xfrm>
            <a:off x="457200"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577402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2" r:id="rId17"/>
  </p:sldLayoutIdLst>
  <p:transition>
    <p:fade/>
  </p:transition>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1"/>
            <a:ext cx="11277600" cy="8001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284130"/>
            <a:ext cx="11277600" cy="4545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85210" y="5646736"/>
            <a:ext cx="2743200" cy="365125"/>
          </a:xfrm>
          <a:prstGeom prst="rect">
            <a:avLst/>
          </a:prstGeom>
        </p:spPr>
        <p:txBody>
          <a:bodyPr vert="horz" lIns="91440" tIns="45720" rIns="91440" bIns="45720" rtlCol="0" anchor="ctr"/>
          <a:lstStyle>
            <a:lvl1pPr algn="l">
              <a:defRPr sz="1200">
                <a:solidFill>
                  <a:schemeClr val="tx1"/>
                </a:solidFill>
              </a:defRPr>
            </a:lvl1pPr>
          </a:lstStyle>
          <a:p>
            <a:fld id="{12910E70-1FB2-4D6A-A99C-9984B48553E7}"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3"/>
          </p:nvPr>
        </p:nvSpPr>
        <p:spPr>
          <a:xfrm>
            <a:off x="-4956810" y="617378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solidFill>
                <a:srgbClr val="000000"/>
              </a:solidFill>
            </a:endParaRPr>
          </a:p>
        </p:txBody>
      </p:sp>
      <p:sp>
        <p:nvSpPr>
          <p:cNvPr id="6" name="Slide Number Placeholder 5"/>
          <p:cNvSpPr>
            <a:spLocks noGrp="1"/>
          </p:cNvSpPr>
          <p:nvPr>
            <p:ph type="sldNum" sz="quarter" idx="4"/>
          </p:nvPr>
        </p:nvSpPr>
        <p:spPr>
          <a:xfrm>
            <a:off x="0" y="6492875"/>
            <a:ext cx="457200" cy="365125"/>
          </a:xfrm>
          <a:prstGeom prst="rect">
            <a:avLst/>
          </a:prstGeom>
        </p:spPr>
        <p:txBody>
          <a:bodyPr vert="horz" lIns="91440" tIns="45720" rIns="91440" bIns="0" rtlCol="0" anchor="ctr"/>
          <a:lstStyle>
            <a:lvl1pPr algn="r">
              <a:defRPr sz="1000">
                <a:solidFill>
                  <a:schemeClr val="tx1"/>
                </a:solidFill>
              </a:defRPr>
            </a:lvl1pPr>
          </a:lstStyle>
          <a:p>
            <a:fld id="{CC7432E5-F8E0-41AE-9A6B-AD730338B005}" type="slidenum">
              <a:rPr lang="en-US" smtClean="0">
                <a:solidFill>
                  <a:srgbClr val="000000"/>
                </a:solidFill>
              </a:rPr>
              <a:pPr/>
              <a:t>‹N°›</a:t>
            </a:fld>
            <a:endParaRPr lang="en-US">
              <a:solidFill>
                <a:srgbClr val="000000"/>
              </a:solidFill>
            </a:endParaRPr>
          </a:p>
        </p:txBody>
      </p:sp>
      <p:sp>
        <p:nvSpPr>
          <p:cNvPr id="7" name="TextBox 6"/>
          <p:cNvSpPr txBox="1"/>
          <p:nvPr userDrawn="1"/>
        </p:nvSpPr>
        <p:spPr>
          <a:xfrm>
            <a:off x="10160000" y="6611780"/>
            <a:ext cx="2032000" cy="246221"/>
          </a:xfrm>
          <a:prstGeom prst="rect">
            <a:avLst/>
          </a:prstGeom>
          <a:noFill/>
        </p:spPr>
        <p:txBody>
          <a:bodyPr wrap="square" rtlCol="0" anchor="b" anchorCtr="0">
            <a:spAutoFit/>
          </a:bodyPr>
          <a:lstStyle/>
          <a:p>
            <a:pPr algn="r"/>
            <a:r>
              <a:rPr lang="en-US" sz="1000">
                <a:solidFill>
                  <a:srgbClr val="000000"/>
                </a:solidFill>
                <a:cs typeface="Arial" pitchFamily="34" charset="0"/>
              </a:rPr>
              <a:t>© AstraZeneca 2021</a:t>
            </a:r>
          </a:p>
        </p:txBody>
      </p:sp>
      <p:sp>
        <p:nvSpPr>
          <p:cNvPr id="8" name="Rectangle 7"/>
          <p:cNvSpPr/>
          <p:nvPr userDrawn="1"/>
        </p:nvSpPr>
        <p:spPr>
          <a:xfrm>
            <a:off x="457200"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5760155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1" r:id="rId17"/>
  </p:sldLayoutIdLst>
  <p:transition>
    <p:fade/>
  </p:transition>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1"/>
            <a:ext cx="11277600" cy="8001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284130"/>
            <a:ext cx="11277600" cy="4545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85210" y="5646736"/>
            <a:ext cx="2743200" cy="365125"/>
          </a:xfrm>
          <a:prstGeom prst="rect">
            <a:avLst/>
          </a:prstGeom>
        </p:spPr>
        <p:txBody>
          <a:bodyPr vert="horz" lIns="91440" tIns="45720" rIns="91440" bIns="45720" rtlCol="0" anchor="ctr"/>
          <a:lstStyle>
            <a:lvl1pPr algn="l">
              <a:defRPr sz="1200">
                <a:solidFill>
                  <a:schemeClr val="tx1"/>
                </a:solidFill>
              </a:defRPr>
            </a:lvl1pPr>
          </a:lstStyle>
          <a:p>
            <a:fld id="{12910E70-1FB2-4D6A-A99C-9984B48553E7}"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3"/>
          </p:nvPr>
        </p:nvSpPr>
        <p:spPr>
          <a:xfrm>
            <a:off x="-4956810" y="617378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solidFill>
                <a:srgbClr val="000000"/>
              </a:solidFill>
            </a:endParaRPr>
          </a:p>
        </p:txBody>
      </p:sp>
      <p:sp>
        <p:nvSpPr>
          <p:cNvPr id="6" name="Slide Number Placeholder 5"/>
          <p:cNvSpPr>
            <a:spLocks noGrp="1"/>
          </p:cNvSpPr>
          <p:nvPr>
            <p:ph type="sldNum" sz="quarter" idx="4"/>
          </p:nvPr>
        </p:nvSpPr>
        <p:spPr>
          <a:xfrm>
            <a:off x="0" y="6492875"/>
            <a:ext cx="457200" cy="365125"/>
          </a:xfrm>
          <a:prstGeom prst="rect">
            <a:avLst/>
          </a:prstGeom>
        </p:spPr>
        <p:txBody>
          <a:bodyPr vert="horz" lIns="91440" tIns="45720" rIns="91440" bIns="0" rtlCol="0" anchor="ctr"/>
          <a:lstStyle>
            <a:lvl1pPr algn="r">
              <a:defRPr sz="1000">
                <a:solidFill>
                  <a:schemeClr val="tx1"/>
                </a:solidFill>
              </a:defRPr>
            </a:lvl1pPr>
          </a:lstStyle>
          <a:p>
            <a:fld id="{CC7432E5-F8E0-41AE-9A6B-AD730338B005}" type="slidenum">
              <a:rPr lang="en-US" smtClean="0">
                <a:solidFill>
                  <a:srgbClr val="000000"/>
                </a:solidFill>
              </a:rPr>
              <a:pPr/>
              <a:t>‹N°›</a:t>
            </a:fld>
            <a:endParaRPr lang="en-US">
              <a:solidFill>
                <a:srgbClr val="000000"/>
              </a:solidFill>
            </a:endParaRPr>
          </a:p>
        </p:txBody>
      </p:sp>
      <p:sp>
        <p:nvSpPr>
          <p:cNvPr id="7" name="TextBox 6"/>
          <p:cNvSpPr txBox="1"/>
          <p:nvPr userDrawn="1"/>
        </p:nvSpPr>
        <p:spPr>
          <a:xfrm>
            <a:off x="10160000" y="6611780"/>
            <a:ext cx="2032000" cy="246221"/>
          </a:xfrm>
          <a:prstGeom prst="rect">
            <a:avLst/>
          </a:prstGeom>
          <a:noFill/>
        </p:spPr>
        <p:txBody>
          <a:bodyPr wrap="square" rtlCol="0" anchor="b" anchorCtr="0">
            <a:spAutoFit/>
          </a:bodyPr>
          <a:lstStyle/>
          <a:p>
            <a:pPr algn="r"/>
            <a:r>
              <a:rPr lang="en-US" sz="1000">
                <a:solidFill>
                  <a:srgbClr val="000000"/>
                </a:solidFill>
                <a:cs typeface="Arial" pitchFamily="34" charset="0"/>
              </a:rPr>
              <a:t>© AstraZeneca 2021</a:t>
            </a:r>
          </a:p>
        </p:txBody>
      </p:sp>
      <p:sp>
        <p:nvSpPr>
          <p:cNvPr id="8" name="Rectangle 7"/>
          <p:cNvSpPr/>
          <p:nvPr userDrawn="1"/>
        </p:nvSpPr>
        <p:spPr>
          <a:xfrm>
            <a:off x="457200"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39399037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40" r:id="rId17"/>
  </p:sldLayoutIdLst>
  <p:transition>
    <p:fade/>
  </p:transition>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1"/>
            <a:ext cx="11277600" cy="8001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284130"/>
            <a:ext cx="11277600" cy="4545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85210" y="5646736"/>
            <a:ext cx="2743200" cy="365125"/>
          </a:xfrm>
          <a:prstGeom prst="rect">
            <a:avLst/>
          </a:prstGeom>
        </p:spPr>
        <p:txBody>
          <a:bodyPr vert="horz" lIns="91440" tIns="45720" rIns="91440" bIns="45720" rtlCol="0" anchor="ctr"/>
          <a:lstStyle>
            <a:lvl1pPr algn="l">
              <a:defRPr sz="1200">
                <a:solidFill>
                  <a:schemeClr val="tx1"/>
                </a:solidFill>
              </a:defRPr>
            </a:lvl1pPr>
          </a:lstStyle>
          <a:p>
            <a:fld id="{12910E70-1FB2-4D6A-A99C-9984B48553E7}" type="datetime1">
              <a:rPr lang="en-US" smtClean="0">
                <a:solidFill>
                  <a:srgbClr val="000000"/>
                </a:solidFill>
              </a:rPr>
              <a:pPr/>
              <a:t>9/25/2021</a:t>
            </a:fld>
            <a:endParaRPr lang="en-US">
              <a:solidFill>
                <a:srgbClr val="000000"/>
              </a:solidFill>
            </a:endParaRPr>
          </a:p>
        </p:txBody>
      </p:sp>
      <p:sp>
        <p:nvSpPr>
          <p:cNvPr id="5" name="Footer Placeholder 4"/>
          <p:cNvSpPr>
            <a:spLocks noGrp="1"/>
          </p:cNvSpPr>
          <p:nvPr>
            <p:ph type="ftr" sz="quarter" idx="3"/>
          </p:nvPr>
        </p:nvSpPr>
        <p:spPr>
          <a:xfrm>
            <a:off x="-4956810" y="617378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solidFill>
                <a:srgbClr val="000000"/>
              </a:solidFill>
            </a:endParaRPr>
          </a:p>
        </p:txBody>
      </p:sp>
      <p:sp>
        <p:nvSpPr>
          <p:cNvPr id="6" name="Slide Number Placeholder 5"/>
          <p:cNvSpPr>
            <a:spLocks noGrp="1"/>
          </p:cNvSpPr>
          <p:nvPr>
            <p:ph type="sldNum" sz="quarter" idx="4"/>
          </p:nvPr>
        </p:nvSpPr>
        <p:spPr>
          <a:xfrm>
            <a:off x="0" y="6492875"/>
            <a:ext cx="457200" cy="365125"/>
          </a:xfrm>
          <a:prstGeom prst="rect">
            <a:avLst/>
          </a:prstGeom>
        </p:spPr>
        <p:txBody>
          <a:bodyPr vert="horz" lIns="91440" tIns="45720" rIns="91440" bIns="0" rtlCol="0" anchor="ctr"/>
          <a:lstStyle>
            <a:lvl1pPr algn="r">
              <a:defRPr sz="1000">
                <a:solidFill>
                  <a:schemeClr val="tx1"/>
                </a:solidFill>
              </a:defRPr>
            </a:lvl1pPr>
          </a:lstStyle>
          <a:p>
            <a:fld id="{CC7432E5-F8E0-41AE-9A6B-AD730338B005}" type="slidenum">
              <a:rPr lang="en-US" smtClean="0">
                <a:solidFill>
                  <a:srgbClr val="000000"/>
                </a:solidFill>
              </a:rPr>
              <a:pPr/>
              <a:t>‹N°›</a:t>
            </a:fld>
            <a:endParaRPr lang="en-US">
              <a:solidFill>
                <a:srgbClr val="000000"/>
              </a:solidFill>
            </a:endParaRPr>
          </a:p>
        </p:txBody>
      </p:sp>
      <p:sp>
        <p:nvSpPr>
          <p:cNvPr id="7" name="TextBox 6"/>
          <p:cNvSpPr txBox="1"/>
          <p:nvPr userDrawn="1"/>
        </p:nvSpPr>
        <p:spPr>
          <a:xfrm>
            <a:off x="10160000" y="6611780"/>
            <a:ext cx="2032000" cy="246221"/>
          </a:xfrm>
          <a:prstGeom prst="rect">
            <a:avLst/>
          </a:prstGeom>
          <a:noFill/>
        </p:spPr>
        <p:txBody>
          <a:bodyPr wrap="square" rtlCol="0" anchor="b" anchorCtr="0">
            <a:spAutoFit/>
          </a:bodyPr>
          <a:lstStyle/>
          <a:p>
            <a:pPr algn="r"/>
            <a:r>
              <a:rPr lang="en-US" sz="1000">
                <a:solidFill>
                  <a:srgbClr val="000000"/>
                </a:solidFill>
                <a:cs typeface="Arial" pitchFamily="34" charset="0"/>
              </a:rPr>
              <a:t>© AstraZeneca 2021</a:t>
            </a:r>
          </a:p>
        </p:txBody>
      </p:sp>
      <p:sp>
        <p:nvSpPr>
          <p:cNvPr id="8" name="Rectangle 7"/>
          <p:cNvSpPr/>
          <p:nvPr userDrawn="1"/>
        </p:nvSpPr>
        <p:spPr>
          <a:xfrm>
            <a:off x="457200"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25207836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9" r:id="rId17"/>
  </p:sldLayoutIdLst>
  <p:transition>
    <p:fade/>
  </p:transition>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282781E-A82F-466E-94AA-DAF20297B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F9B3D3C-A0BA-4E8C-A87E-B79ED03E5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2EA1F6-9687-4A84-B5CD-4EAABB2963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239B1-B84C-4647-B7CE-FE2E2EFE0750}" type="datetimeFigureOut">
              <a:rPr lang="fr-FR" smtClean="0"/>
              <a:t>25/09/2021</a:t>
            </a:fld>
            <a:endParaRPr lang="fr-FR"/>
          </a:p>
        </p:txBody>
      </p:sp>
      <p:sp>
        <p:nvSpPr>
          <p:cNvPr id="5" name="Espace réservé du pied de page 4">
            <a:extLst>
              <a:ext uri="{FF2B5EF4-FFF2-40B4-BE49-F238E27FC236}">
                <a16:creationId xmlns:a16="http://schemas.microsoft.com/office/drawing/2014/main" id="{B4D5D039-9549-4064-9171-5361856EAD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36DC99B-0B38-439B-81BA-1FD81C5EC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10E01-2884-4D5F-B1F9-FF8F419DAF8F}" type="slidenum">
              <a:rPr lang="fr-FR" smtClean="0"/>
              <a:t>‹N°›</a:t>
            </a:fld>
            <a:endParaRPr lang="fr-FR"/>
          </a:p>
        </p:txBody>
      </p:sp>
    </p:spTree>
    <p:extLst>
      <p:ext uri="{BB962C8B-B14F-4D97-AF65-F5344CB8AC3E}">
        <p14:creationId xmlns:p14="http://schemas.microsoft.com/office/powerpoint/2010/main" val="323281272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1"/>
            <a:ext cx="11277600" cy="8001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284130"/>
            <a:ext cx="11277600" cy="4545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85210" y="5646736"/>
            <a:ext cx="2743200" cy="365125"/>
          </a:xfrm>
          <a:prstGeom prst="rect">
            <a:avLst/>
          </a:prstGeom>
        </p:spPr>
        <p:txBody>
          <a:bodyPr vert="horz" lIns="91440" tIns="45720" rIns="91440" bIns="45720" rtlCol="0" anchor="ctr"/>
          <a:lstStyle>
            <a:lvl1pPr algn="l">
              <a:defRPr sz="1200">
                <a:solidFill>
                  <a:schemeClr val="tx1"/>
                </a:solidFill>
              </a:defRPr>
            </a:lvl1pPr>
          </a:lstStyle>
          <a:p>
            <a:fld id="{12910E70-1FB2-4D6A-A99C-9984B48553E7}" type="datetime1">
              <a:rPr lang="en-US" smtClean="0"/>
              <a:t>9/25/2021</a:t>
            </a:fld>
            <a:endParaRPr lang="en-US"/>
          </a:p>
        </p:txBody>
      </p:sp>
      <p:sp>
        <p:nvSpPr>
          <p:cNvPr id="5" name="Footer Placeholder 4"/>
          <p:cNvSpPr>
            <a:spLocks noGrp="1"/>
          </p:cNvSpPr>
          <p:nvPr>
            <p:ph type="ftr" sz="quarter" idx="3"/>
          </p:nvPr>
        </p:nvSpPr>
        <p:spPr>
          <a:xfrm>
            <a:off x="-4956810" y="617378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0" y="6492875"/>
            <a:ext cx="457200" cy="365125"/>
          </a:xfrm>
          <a:prstGeom prst="rect">
            <a:avLst/>
          </a:prstGeom>
        </p:spPr>
        <p:txBody>
          <a:bodyPr vert="horz" lIns="91440" tIns="45720" rIns="91440" bIns="0" rtlCol="0" anchor="ctr"/>
          <a:lstStyle>
            <a:lvl1pPr algn="r">
              <a:defRPr sz="1000">
                <a:solidFill>
                  <a:schemeClr val="tx1"/>
                </a:solidFill>
              </a:defRPr>
            </a:lvl1pPr>
          </a:lstStyle>
          <a:p>
            <a:fld id="{CC7432E5-F8E0-41AE-9A6B-AD730338B005}" type="slidenum">
              <a:rPr lang="en-US" smtClean="0"/>
              <a:pPr/>
              <a:t>‹N°›</a:t>
            </a:fld>
            <a:endParaRPr lang="en-US"/>
          </a:p>
        </p:txBody>
      </p:sp>
      <p:sp>
        <p:nvSpPr>
          <p:cNvPr id="7" name="TextBox 6"/>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a:solidFill>
                  <a:schemeClr val="tx1"/>
                </a:solidFill>
                <a:latin typeface="Arial" pitchFamily="34" charset="0"/>
                <a:cs typeface="Arial" pitchFamily="34" charset="0"/>
              </a:rPr>
              <a:t>© AstraZeneca 2021</a:t>
            </a:r>
          </a:p>
        </p:txBody>
      </p:sp>
      <p:sp>
        <p:nvSpPr>
          <p:cNvPr id="8" name="Rectangle 7"/>
          <p:cNvSpPr/>
          <p:nvPr userDrawn="1"/>
        </p:nvSpPr>
        <p:spPr>
          <a:xfrm>
            <a:off x="457200"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4000950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6" r:id="rId17"/>
  </p:sldLayoutIdLst>
  <p:transition>
    <p:fade/>
  </p:transition>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a.hertig@hopital-foch.com" TargetMode="Externa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12648" y="2500543"/>
            <a:ext cx="11043784" cy="1754326"/>
          </a:xfrm>
          <a:prstGeom prst="rect">
            <a:avLst/>
          </a:prstGeom>
          <a:noFill/>
        </p:spPr>
        <p:txBody>
          <a:bodyPr wrap="square" rtlCol="0">
            <a:spAutoFit/>
          </a:bodyPr>
          <a:lstStyle/>
          <a:p>
            <a:pPr algn="ctr"/>
            <a:r>
              <a:rPr lang="fr-FR" sz="3600" b="1" dirty="0"/>
              <a:t>Prise en charge des patients </a:t>
            </a:r>
          </a:p>
          <a:p>
            <a:pPr algn="ctr"/>
            <a:r>
              <a:rPr lang="fr-FR" sz="3600" b="1" dirty="0"/>
              <a:t>insuffisants cardiaques ET insuffisants rénaux :</a:t>
            </a:r>
          </a:p>
          <a:p>
            <a:pPr algn="ctr"/>
            <a:r>
              <a:rPr lang="fr-FR" sz="3600" b="1" dirty="0"/>
              <a:t>un double enjeu relevé par les </a:t>
            </a:r>
            <a:r>
              <a:rPr lang="fr-FR" sz="3600" b="1" dirty="0" err="1"/>
              <a:t>gliflozines</a:t>
            </a:r>
            <a:r>
              <a:rPr lang="fr-FR" sz="3600" b="1" dirty="0"/>
              <a:t> ?</a:t>
            </a:r>
            <a:endParaRPr lang="fr-FR" sz="3600" b="1" dirty="0">
              <a:solidFill>
                <a:schemeClr val="tx2">
                  <a:lumMod val="50000"/>
                </a:schemeClr>
              </a:solidFill>
            </a:endParaRPr>
          </a:p>
        </p:txBody>
      </p:sp>
      <p:sp>
        <p:nvSpPr>
          <p:cNvPr id="7" name="ZoneTexte 2"/>
          <p:cNvSpPr txBox="1">
            <a:spLocks noChangeArrowheads="1"/>
          </p:cNvSpPr>
          <p:nvPr/>
        </p:nvSpPr>
        <p:spPr bwMode="auto">
          <a:xfrm>
            <a:off x="4841724" y="4742600"/>
            <a:ext cx="598138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000" dirty="0">
                <a:solidFill>
                  <a:srgbClr val="19194D"/>
                </a:solidFill>
              </a:rPr>
              <a:t>Alexandre HERTIG</a:t>
            </a:r>
          </a:p>
          <a:p>
            <a:pPr eaLnBrk="1" hangingPunct="1"/>
            <a:r>
              <a:rPr lang="fr-FR" sz="2000" b="1" dirty="0">
                <a:solidFill>
                  <a:srgbClr val="19194D"/>
                </a:solidFill>
              </a:rPr>
              <a:t>Néphrologie, Dialyse, et Transplantation Rénale</a:t>
            </a:r>
          </a:p>
          <a:p>
            <a:pPr eaLnBrk="1" hangingPunct="1"/>
            <a:r>
              <a:rPr lang="fr-FR" sz="2000" dirty="0">
                <a:solidFill>
                  <a:srgbClr val="19194D"/>
                </a:solidFill>
              </a:rPr>
              <a:t>Hôpital FOCH, Suresnes</a:t>
            </a:r>
          </a:p>
          <a:p>
            <a:pPr eaLnBrk="1" hangingPunct="1"/>
            <a:endParaRPr lang="fr-FR" sz="2000" dirty="0">
              <a:solidFill>
                <a:srgbClr val="19194D"/>
              </a:solidFill>
            </a:endParaRPr>
          </a:p>
          <a:p>
            <a:pPr eaLnBrk="1" hangingPunct="1"/>
            <a:r>
              <a:rPr lang="fr-FR" sz="2000" dirty="0">
                <a:solidFill>
                  <a:srgbClr val="19194D"/>
                </a:solidFill>
                <a:hlinkClick r:id="rId2"/>
              </a:rPr>
              <a:t>a.hertig@hopital-foch.com</a:t>
            </a:r>
            <a:r>
              <a:rPr lang="fr-FR" sz="2000" dirty="0">
                <a:solidFill>
                  <a:srgbClr val="19194D"/>
                </a:solidFill>
              </a:rPr>
              <a:t> </a:t>
            </a:r>
          </a:p>
        </p:txBody>
      </p:sp>
      <p:pic>
        <p:nvPicPr>
          <p:cNvPr id="10" name="Image 9"/>
          <p:cNvPicPr>
            <a:picLocks noChangeAspect="1"/>
          </p:cNvPicPr>
          <p:nvPr/>
        </p:nvPicPr>
        <p:blipFill>
          <a:blip r:embed="rId3"/>
          <a:stretch>
            <a:fillRect/>
          </a:stretch>
        </p:blipFill>
        <p:spPr>
          <a:xfrm>
            <a:off x="2159854" y="4886476"/>
            <a:ext cx="2026060" cy="1174428"/>
          </a:xfrm>
          <a:prstGeom prst="rect">
            <a:avLst/>
          </a:prstGeom>
        </p:spPr>
      </p:pic>
      <p:pic>
        <p:nvPicPr>
          <p:cNvPr id="2" name="Image 1"/>
          <p:cNvPicPr>
            <a:picLocks noChangeAspect="1"/>
          </p:cNvPicPr>
          <p:nvPr/>
        </p:nvPicPr>
        <p:blipFill>
          <a:blip r:embed="rId4"/>
          <a:stretch>
            <a:fillRect/>
          </a:stretch>
        </p:blipFill>
        <p:spPr>
          <a:xfrm>
            <a:off x="271478" y="188935"/>
            <a:ext cx="7369651" cy="2111200"/>
          </a:xfrm>
          <a:prstGeom prst="rect">
            <a:avLst/>
          </a:prstGeom>
        </p:spPr>
      </p:pic>
    </p:spTree>
    <p:extLst>
      <p:ext uri="{BB962C8B-B14F-4D97-AF65-F5344CB8AC3E}">
        <p14:creationId xmlns:p14="http://schemas.microsoft.com/office/powerpoint/2010/main" val="228083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3FF6-E5FB-4CB3-AF3A-AD23FC2415C4}"/>
              </a:ext>
            </a:extLst>
          </p:cNvPr>
          <p:cNvSpPr>
            <a:spLocks noGrp="1"/>
          </p:cNvSpPr>
          <p:nvPr>
            <p:ph type="title"/>
          </p:nvPr>
        </p:nvSpPr>
        <p:spPr/>
        <p:txBody>
          <a:bodyPr>
            <a:normAutofit/>
          </a:bodyPr>
          <a:lstStyle/>
          <a:p>
            <a:r>
              <a:rPr lang="en-US"/>
              <a:t>Renal Characteristics</a:t>
            </a:r>
          </a:p>
        </p:txBody>
      </p:sp>
      <p:sp>
        <p:nvSpPr>
          <p:cNvPr id="4" name="Text Placeholder 3">
            <a:extLst>
              <a:ext uri="{FF2B5EF4-FFF2-40B4-BE49-F238E27FC236}">
                <a16:creationId xmlns:a16="http://schemas.microsoft.com/office/drawing/2014/main" id="{4C69BEE7-3FA7-4188-A555-FDD53610D14D}"/>
              </a:ext>
            </a:extLst>
          </p:cNvPr>
          <p:cNvSpPr>
            <a:spLocks noGrp="1"/>
          </p:cNvSpPr>
          <p:nvPr>
            <p:ph type="body" sz="quarter" idx="13"/>
          </p:nvPr>
        </p:nvSpPr>
        <p:spPr/>
        <p:txBody>
          <a:bodyPr/>
          <a:lstStyle/>
          <a:p>
            <a:r>
              <a:rPr lang="en-US">
                <a:solidFill>
                  <a:srgbClr val="000000"/>
                </a:solidFill>
              </a:rPr>
              <a:t>CKD = chronic kidney disease; eGFR = estimated glomerular filtration rate; UACR = urinary albumin-to-creatinine ratio.</a:t>
            </a:r>
          </a:p>
          <a:p>
            <a:r>
              <a:rPr lang="en-US">
                <a:ea typeface="+mn-lt"/>
                <a:cs typeface="+mn-lt"/>
              </a:rPr>
              <a:t>Heerspink HJL et al. </a:t>
            </a:r>
            <a:r>
              <a:rPr lang="en-US" i="1">
                <a:ea typeface="+mn-lt"/>
                <a:cs typeface="+mn-lt"/>
              </a:rPr>
              <a:t>N </a:t>
            </a:r>
            <a:r>
              <a:rPr lang="en-US" i="1" err="1">
                <a:ea typeface="+mn-lt"/>
                <a:cs typeface="+mn-lt"/>
              </a:rPr>
              <a:t>Engl</a:t>
            </a:r>
            <a:r>
              <a:rPr lang="en-US" i="1">
                <a:ea typeface="+mn-lt"/>
                <a:cs typeface="+mn-lt"/>
              </a:rPr>
              <a:t> J Med</a:t>
            </a:r>
            <a:r>
              <a:rPr lang="en-US">
                <a:ea typeface="+mn-lt"/>
                <a:cs typeface="+mn-lt"/>
              </a:rPr>
              <a:t>. 2020; 383:1436-1446.</a:t>
            </a:r>
          </a:p>
        </p:txBody>
      </p:sp>
      <p:graphicFrame>
        <p:nvGraphicFramePr>
          <p:cNvPr id="5" name="Content Placeholder 4">
            <a:extLst>
              <a:ext uri="{FF2B5EF4-FFF2-40B4-BE49-F238E27FC236}">
                <a16:creationId xmlns:a16="http://schemas.microsoft.com/office/drawing/2014/main" id="{58DB25AB-130D-4CEF-BC63-9C63E17E3665}"/>
              </a:ext>
            </a:extLst>
          </p:cNvPr>
          <p:cNvGraphicFramePr>
            <a:graphicFrameLocks/>
          </p:cNvGraphicFramePr>
          <p:nvPr/>
        </p:nvGraphicFramePr>
        <p:xfrm>
          <a:off x="457200" y="1254122"/>
          <a:ext cx="11277600" cy="4598036"/>
        </p:xfrm>
        <a:graphic>
          <a:graphicData uri="http://schemas.openxmlformats.org/drawingml/2006/table">
            <a:tbl>
              <a:tblPr firstRow="1">
                <a:tableStyleId>{21E4AEA4-8DFA-4A89-87EB-49C32662AFE0}</a:tableStyleId>
              </a:tblPr>
              <a:tblGrid>
                <a:gridCol w="4962032">
                  <a:extLst>
                    <a:ext uri="{9D8B030D-6E8A-4147-A177-3AD203B41FA5}">
                      <a16:colId xmlns:a16="http://schemas.microsoft.com/office/drawing/2014/main" val="20000"/>
                    </a:ext>
                  </a:extLst>
                </a:gridCol>
                <a:gridCol w="3157784">
                  <a:extLst>
                    <a:ext uri="{9D8B030D-6E8A-4147-A177-3AD203B41FA5}">
                      <a16:colId xmlns:a16="http://schemas.microsoft.com/office/drawing/2014/main" val="20001"/>
                    </a:ext>
                  </a:extLst>
                </a:gridCol>
                <a:gridCol w="3157784">
                  <a:extLst>
                    <a:ext uri="{9D8B030D-6E8A-4147-A177-3AD203B41FA5}">
                      <a16:colId xmlns:a16="http://schemas.microsoft.com/office/drawing/2014/main" val="20002"/>
                    </a:ext>
                  </a:extLst>
                </a:gridCol>
              </a:tblGrid>
              <a:tr h="874352">
                <a:tc>
                  <a:txBody>
                    <a:bodyPr/>
                    <a:lstStyle/>
                    <a:p>
                      <a:endParaRPr lang="en-US" sz="1400"/>
                    </a:p>
                  </a:txBody>
                  <a:tcPr marL="94793" marR="94793"/>
                </a:tc>
                <a:tc>
                  <a:txBody>
                    <a:bodyPr/>
                    <a:lstStyle/>
                    <a:p>
                      <a:pPr algn="ctr"/>
                      <a:r>
                        <a:rPr lang="en-US" sz="1400"/>
                        <a:t>Dapagliflozin 10 mg</a:t>
                      </a:r>
                      <a:r>
                        <a:rPr lang="en-US" sz="1400" baseline="0"/>
                        <a:t> </a:t>
                      </a:r>
                    </a:p>
                    <a:p>
                      <a:pPr algn="ctr"/>
                      <a:r>
                        <a:rPr lang="en-US" sz="1400" baseline="0"/>
                        <a:t>(n=2152)</a:t>
                      </a:r>
                      <a:endParaRPr lang="en-US" sz="1400"/>
                    </a:p>
                  </a:txBody>
                  <a:tcPr marL="94793" marR="94793"/>
                </a:tc>
                <a:tc>
                  <a:txBody>
                    <a:bodyPr/>
                    <a:lstStyle/>
                    <a:p>
                      <a:pPr algn="ctr"/>
                      <a:r>
                        <a:rPr lang="en-US" sz="1400"/>
                        <a:t>Placebo </a:t>
                      </a:r>
                    </a:p>
                    <a:p>
                      <a:pPr algn="ctr"/>
                      <a:r>
                        <a:rPr lang="en-US" sz="1400"/>
                        <a:t>(n=2152)</a:t>
                      </a:r>
                    </a:p>
                  </a:txBody>
                  <a:tcPr marL="94793" marR="94793"/>
                </a:tc>
                <a:extLst>
                  <a:ext uri="{0D108BD9-81ED-4DB2-BD59-A6C34878D82A}">
                    <a16:rowId xmlns:a16="http://schemas.microsoft.com/office/drawing/2014/main" val="10000"/>
                  </a:ext>
                </a:extLst>
              </a:tr>
              <a:tr h="514324">
                <a:tc>
                  <a:txBody>
                    <a:bodyPr/>
                    <a:lstStyle/>
                    <a:p>
                      <a:r>
                        <a:rPr lang="en-US" sz="1400" b="1"/>
                        <a:t>eGFR, mL/min/1.73m</a:t>
                      </a:r>
                      <a:r>
                        <a:rPr lang="en-US" sz="1400" b="1" baseline="30000"/>
                        <a:t>2</a:t>
                      </a:r>
                      <a:r>
                        <a:rPr lang="en-US" sz="1400" b="1" baseline="0"/>
                        <a:t>, mean </a:t>
                      </a:r>
                      <a:endParaRPr lang="en-US" sz="1400" b="1"/>
                    </a:p>
                  </a:txBody>
                  <a:tcPr marL="94793" marR="94793" anchor="ctr">
                    <a:lnB w="12700" cap="flat" cmpd="sng" algn="ctr">
                      <a:solidFill>
                        <a:schemeClr val="bg1">
                          <a:lumMod val="75000"/>
                        </a:schemeClr>
                      </a:solidFill>
                      <a:prstDash val="solid"/>
                      <a:round/>
                      <a:headEnd type="none" w="med" len="med"/>
                      <a:tailEnd type="none" w="med" len="med"/>
                    </a:lnB>
                  </a:tcPr>
                </a:tc>
                <a:tc>
                  <a:txBody>
                    <a:bodyPr/>
                    <a:lstStyle/>
                    <a:p>
                      <a:pPr algn="r"/>
                      <a:r>
                        <a:rPr lang="en-US" sz="1400"/>
                        <a:t>43.2</a:t>
                      </a:r>
                    </a:p>
                  </a:txBody>
                  <a:tcPr marL="94793" marR="1463040" anchor="ctr">
                    <a:lnB w="12700" cap="flat" cmpd="sng" algn="ctr">
                      <a:solidFill>
                        <a:schemeClr val="bg1">
                          <a:lumMod val="75000"/>
                        </a:schemeClr>
                      </a:solidFill>
                      <a:prstDash val="solid"/>
                      <a:round/>
                      <a:headEnd type="none" w="med" len="med"/>
                      <a:tailEnd type="none" w="med" len="med"/>
                    </a:lnB>
                  </a:tcPr>
                </a:tc>
                <a:tc>
                  <a:txBody>
                    <a:bodyPr/>
                    <a:lstStyle/>
                    <a:p>
                      <a:pPr algn="r"/>
                      <a:r>
                        <a:rPr lang="en-US" sz="1400"/>
                        <a:t>43.0</a:t>
                      </a:r>
                    </a:p>
                  </a:txBody>
                  <a:tcPr marL="94793" marR="1463040" anchor="ct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14324">
                <a:tc>
                  <a:txBody>
                    <a:bodyPr/>
                    <a:lstStyle/>
                    <a:p>
                      <a:pPr marL="0" indent="166688"/>
                      <a:r>
                        <a:rPr lang="en-US" sz="1400" b="0"/>
                        <a:t>eGFR ≥60 </a:t>
                      </a:r>
                      <a:r>
                        <a:rPr lang="en-US" sz="1400"/>
                        <a:t>mL/min/1.73m</a:t>
                      </a:r>
                      <a:r>
                        <a:rPr lang="en-US" sz="1400" baseline="30000"/>
                        <a:t>2</a:t>
                      </a:r>
                      <a:r>
                        <a:rPr lang="en-US" sz="1400" baseline="0"/>
                        <a:t>, %</a:t>
                      </a:r>
                      <a:endParaRPr lang="en-US" sz="1400" b="0"/>
                    </a:p>
                  </a:txBody>
                  <a:tcPr marL="94793" marR="94793"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10.9</a:t>
                      </a:r>
                    </a:p>
                  </a:txBody>
                  <a:tcPr marL="94793" marR="146304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10.2</a:t>
                      </a:r>
                    </a:p>
                  </a:txBody>
                  <a:tcPr marL="94793" marR="146304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576032">
                <a:tc>
                  <a:txBody>
                    <a:bodyPr/>
                    <a:lstStyle/>
                    <a:p>
                      <a:pPr marL="0" marR="0" lvl="0" indent="166688" algn="l" defTabSz="914400" rtl="0" eaLnBrk="1" fontAlgn="auto" latinLnBrk="0" hangingPunct="1">
                        <a:lnSpc>
                          <a:spcPct val="100000"/>
                        </a:lnSpc>
                        <a:spcBef>
                          <a:spcPts val="0"/>
                        </a:spcBef>
                        <a:spcAft>
                          <a:spcPts val="0"/>
                        </a:spcAft>
                        <a:buClrTx/>
                        <a:buSzTx/>
                        <a:buFontTx/>
                        <a:buNone/>
                        <a:tabLst/>
                        <a:defRPr/>
                      </a:pPr>
                      <a:r>
                        <a:rPr lang="en-US" sz="1400" b="0"/>
                        <a:t>eGFR 45 to &lt;60 </a:t>
                      </a:r>
                      <a:r>
                        <a:rPr lang="en-US" sz="1400"/>
                        <a:t>mL/min/1.73m</a:t>
                      </a:r>
                      <a:r>
                        <a:rPr lang="en-US" sz="1400" baseline="30000"/>
                        <a:t>2</a:t>
                      </a:r>
                      <a:r>
                        <a:rPr lang="en-US" sz="1400" baseline="0"/>
                        <a:t>, %</a:t>
                      </a:r>
                      <a:endParaRPr lang="en-US" sz="1400" b="0"/>
                    </a:p>
                  </a:txBody>
                  <a:tcPr marL="94793" marR="94793"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30.0</a:t>
                      </a:r>
                    </a:p>
                  </a:txBody>
                  <a:tcPr marL="94793" marR="146304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31.7</a:t>
                      </a:r>
                    </a:p>
                  </a:txBody>
                  <a:tcPr marL="94793" marR="146304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414765246"/>
                  </a:ext>
                </a:extLst>
              </a:tr>
              <a:tr h="576032">
                <a:tc>
                  <a:txBody>
                    <a:bodyPr/>
                    <a:lstStyle/>
                    <a:p>
                      <a:pPr marL="0" marR="0" lvl="0" indent="166688" algn="l" defTabSz="914400" rtl="0" eaLnBrk="1" fontAlgn="auto" latinLnBrk="0" hangingPunct="1">
                        <a:lnSpc>
                          <a:spcPct val="100000"/>
                        </a:lnSpc>
                        <a:spcBef>
                          <a:spcPts val="0"/>
                        </a:spcBef>
                        <a:spcAft>
                          <a:spcPts val="0"/>
                        </a:spcAft>
                        <a:buClrTx/>
                        <a:buSzTx/>
                        <a:buFontTx/>
                        <a:buNone/>
                        <a:tabLst/>
                        <a:defRPr/>
                      </a:pPr>
                      <a:r>
                        <a:rPr lang="en-US" sz="1400" b="0"/>
                        <a:t>eGFR 30 to &lt;45 </a:t>
                      </a:r>
                      <a:r>
                        <a:rPr lang="en-US" sz="1400"/>
                        <a:t>mL/min/1.73m</a:t>
                      </a:r>
                      <a:r>
                        <a:rPr lang="en-US" sz="1400" baseline="30000"/>
                        <a:t>2</a:t>
                      </a:r>
                      <a:r>
                        <a:rPr lang="en-US" sz="1400" baseline="0"/>
                        <a:t>, %</a:t>
                      </a:r>
                      <a:endParaRPr lang="en-US" sz="1400" b="0"/>
                    </a:p>
                  </a:txBody>
                  <a:tcPr marL="94793" marR="94793"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45.5</a:t>
                      </a:r>
                    </a:p>
                  </a:txBody>
                  <a:tcPr marL="94793" marR="146304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42.7</a:t>
                      </a:r>
                    </a:p>
                  </a:txBody>
                  <a:tcPr marL="94793" marR="146304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970852354"/>
                  </a:ext>
                </a:extLst>
              </a:tr>
              <a:tr h="514324">
                <a:tc>
                  <a:txBody>
                    <a:bodyPr/>
                    <a:lstStyle/>
                    <a:p>
                      <a:pPr marL="0" marR="0" lvl="0" indent="225425" algn="l" defTabSz="914400" rtl="0" eaLnBrk="1" fontAlgn="auto" latinLnBrk="0" hangingPunct="1">
                        <a:lnSpc>
                          <a:spcPct val="100000"/>
                        </a:lnSpc>
                        <a:spcBef>
                          <a:spcPts val="0"/>
                        </a:spcBef>
                        <a:spcAft>
                          <a:spcPts val="0"/>
                        </a:spcAft>
                        <a:buClrTx/>
                        <a:buSzTx/>
                        <a:buFontTx/>
                        <a:buNone/>
                        <a:tabLst/>
                        <a:defRPr/>
                      </a:pPr>
                      <a:r>
                        <a:rPr lang="en-US" sz="1400" b="0"/>
                        <a:t>eGFR &lt;30 </a:t>
                      </a:r>
                      <a:r>
                        <a:rPr lang="en-US" sz="1400"/>
                        <a:t>mL/min/1.73m</a:t>
                      </a:r>
                      <a:r>
                        <a:rPr lang="en-US" sz="1400" baseline="30000"/>
                        <a:t>2</a:t>
                      </a:r>
                      <a:r>
                        <a:rPr lang="en-US" sz="1400" baseline="0"/>
                        <a:t>, %</a:t>
                      </a:r>
                      <a:endParaRPr lang="en-US" sz="1400" b="0"/>
                    </a:p>
                  </a:txBody>
                  <a:tcPr marL="94793" marR="94793"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13.6</a:t>
                      </a:r>
                    </a:p>
                  </a:txBody>
                  <a:tcPr marL="94793" marR="146304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15.4</a:t>
                      </a:r>
                    </a:p>
                  </a:txBody>
                  <a:tcPr marL="94793" marR="146304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487743062"/>
                  </a:ext>
                </a:extLst>
              </a:tr>
              <a:tr h="514324">
                <a:tc>
                  <a:txBody>
                    <a:bodyPr/>
                    <a:lstStyle/>
                    <a:p>
                      <a:r>
                        <a:rPr lang="en-US" sz="1400" b="1"/>
                        <a:t>UACR, mg/g, median</a:t>
                      </a:r>
                    </a:p>
                  </a:txBody>
                  <a:tcPr marL="94793" marR="94793"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965</a:t>
                      </a:r>
                    </a:p>
                  </a:txBody>
                  <a:tcPr marL="94793" marR="146304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934</a:t>
                      </a:r>
                    </a:p>
                  </a:txBody>
                  <a:tcPr marL="94793" marR="146304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10409501"/>
                  </a:ext>
                </a:extLst>
              </a:tr>
              <a:tr h="514324">
                <a:tc>
                  <a:txBody>
                    <a:bodyPr/>
                    <a:lstStyle/>
                    <a:p>
                      <a:pPr marL="0" indent="11113">
                        <a:tabLst/>
                      </a:pPr>
                      <a:r>
                        <a:rPr lang="en-US" sz="1400" b="1"/>
                        <a:t>UACR &gt;1000 mg/g, %</a:t>
                      </a:r>
                    </a:p>
                  </a:txBody>
                  <a:tcPr marL="94793" marR="94793"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48.7</a:t>
                      </a:r>
                    </a:p>
                  </a:txBody>
                  <a:tcPr marL="94793" marR="146304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47.9</a:t>
                      </a:r>
                    </a:p>
                  </a:txBody>
                  <a:tcPr marL="94793" marR="146304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58763767"/>
                  </a:ext>
                </a:extLst>
              </a:tr>
            </a:tbl>
          </a:graphicData>
        </a:graphic>
      </p:graphicFrame>
      <p:sp>
        <p:nvSpPr>
          <p:cNvPr id="6" name="ZoneTexte 5">
            <a:extLst>
              <a:ext uri="{FF2B5EF4-FFF2-40B4-BE49-F238E27FC236}">
                <a16:creationId xmlns:a16="http://schemas.microsoft.com/office/drawing/2014/main" id="{48CC22EA-717D-4C4D-95D8-42C424E95AED}"/>
              </a:ext>
            </a:extLst>
          </p:cNvPr>
          <p:cNvSpPr txBox="1"/>
          <p:nvPr/>
        </p:nvSpPr>
        <p:spPr>
          <a:xfrm>
            <a:off x="10507184" y="6557877"/>
            <a:ext cx="1666116" cy="288000"/>
          </a:xfrm>
          <a:prstGeom prst="rect">
            <a:avLst/>
          </a:prstGeom>
          <a:solidFill>
            <a:schemeClr val="bg1"/>
          </a:solidFill>
        </p:spPr>
        <p:txBody>
          <a:bodyPr wrap="square" rtlCol="0">
            <a:spAutoFit/>
          </a:bodyPr>
          <a:lstStyle/>
          <a:p>
            <a:pPr marL="230188" indent="-230188">
              <a:buClr>
                <a:schemeClr val="accent1"/>
              </a:buClr>
              <a:buFont typeface="Arial" panose="020B0604020202020204" pitchFamily="34" charset="0"/>
              <a:buChar char="•"/>
            </a:pPr>
            <a:endParaRPr lang="fr-FR" dirty="0"/>
          </a:p>
        </p:txBody>
      </p:sp>
    </p:spTree>
    <p:extLst>
      <p:ext uri="{BB962C8B-B14F-4D97-AF65-F5344CB8AC3E}">
        <p14:creationId xmlns:p14="http://schemas.microsoft.com/office/powerpoint/2010/main" val="196995809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3FF6-E5FB-4CB3-AF3A-AD23FC2415C4}"/>
              </a:ext>
            </a:extLst>
          </p:cNvPr>
          <p:cNvSpPr>
            <a:spLocks noGrp="1"/>
          </p:cNvSpPr>
          <p:nvPr>
            <p:ph type="title"/>
          </p:nvPr>
        </p:nvSpPr>
        <p:spPr/>
        <p:txBody>
          <a:bodyPr>
            <a:normAutofit/>
          </a:bodyPr>
          <a:lstStyle/>
          <a:p>
            <a:r>
              <a:rPr lang="en-GB"/>
              <a:t>Medical History and Baseline Medications</a:t>
            </a:r>
            <a:endParaRPr lang="en-US"/>
          </a:p>
        </p:txBody>
      </p:sp>
      <p:sp>
        <p:nvSpPr>
          <p:cNvPr id="4" name="Text Placeholder 3">
            <a:extLst>
              <a:ext uri="{FF2B5EF4-FFF2-40B4-BE49-F238E27FC236}">
                <a16:creationId xmlns:a16="http://schemas.microsoft.com/office/drawing/2014/main" id="{4C69BEE7-3FA7-4188-A555-FDD53610D14D}"/>
              </a:ext>
            </a:extLst>
          </p:cNvPr>
          <p:cNvSpPr>
            <a:spLocks noGrp="1"/>
          </p:cNvSpPr>
          <p:nvPr>
            <p:ph type="body" sz="quarter" idx="13"/>
          </p:nvPr>
        </p:nvSpPr>
        <p:spPr/>
        <p:txBody>
          <a:bodyPr/>
          <a:lstStyle/>
          <a:p>
            <a:r>
              <a:rPr lang="en-US" err="1">
                <a:solidFill>
                  <a:srgbClr val="000000"/>
                </a:solidFill>
              </a:rPr>
              <a:t>ACEi</a:t>
            </a:r>
            <a:r>
              <a:rPr lang="en-US">
                <a:solidFill>
                  <a:srgbClr val="000000"/>
                </a:solidFill>
              </a:rPr>
              <a:t> = angiotensin-converting enzyme inhibitor; ARB = angiotensin-receptor blocker; BL = baseline; CKD = chronic kidney disease; CV = cardiovascular.</a:t>
            </a:r>
          </a:p>
          <a:p>
            <a:r>
              <a:rPr lang="en-US">
                <a:ea typeface="+mn-lt"/>
                <a:cs typeface="+mn-lt"/>
              </a:rPr>
              <a:t>Heerspink HJL et al. </a:t>
            </a:r>
            <a:r>
              <a:rPr lang="en-US" i="1">
                <a:ea typeface="+mn-lt"/>
                <a:cs typeface="+mn-lt"/>
              </a:rPr>
              <a:t>N </a:t>
            </a:r>
            <a:r>
              <a:rPr lang="en-US" i="1" err="1">
                <a:ea typeface="+mn-lt"/>
                <a:cs typeface="+mn-lt"/>
              </a:rPr>
              <a:t>Engl</a:t>
            </a:r>
            <a:r>
              <a:rPr lang="en-US" i="1">
                <a:ea typeface="+mn-lt"/>
                <a:cs typeface="+mn-lt"/>
              </a:rPr>
              <a:t> J Med</a:t>
            </a:r>
            <a:r>
              <a:rPr lang="en-US">
                <a:ea typeface="+mn-lt"/>
                <a:cs typeface="+mn-lt"/>
              </a:rPr>
              <a:t>. 2020; 383:1436-1446.</a:t>
            </a:r>
          </a:p>
        </p:txBody>
      </p:sp>
      <p:graphicFrame>
        <p:nvGraphicFramePr>
          <p:cNvPr id="5" name="Content Placeholder 4">
            <a:extLst>
              <a:ext uri="{FF2B5EF4-FFF2-40B4-BE49-F238E27FC236}">
                <a16:creationId xmlns:a16="http://schemas.microsoft.com/office/drawing/2014/main" id="{58DB25AB-130D-4CEF-BC63-9C63E17E3665}"/>
              </a:ext>
            </a:extLst>
          </p:cNvPr>
          <p:cNvGraphicFramePr>
            <a:graphicFrameLocks/>
          </p:cNvGraphicFramePr>
          <p:nvPr/>
        </p:nvGraphicFramePr>
        <p:xfrm>
          <a:off x="457200" y="1254123"/>
          <a:ext cx="11277600" cy="4598038"/>
        </p:xfrm>
        <a:graphic>
          <a:graphicData uri="http://schemas.openxmlformats.org/drawingml/2006/table">
            <a:tbl>
              <a:tblPr firstRow="1">
                <a:tableStyleId>{21E4AEA4-8DFA-4A89-87EB-49C32662AFE0}</a:tableStyleId>
              </a:tblPr>
              <a:tblGrid>
                <a:gridCol w="4962032">
                  <a:extLst>
                    <a:ext uri="{9D8B030D-6E8A-4147-A177-3AD203B41FA5}">
                      <a16:colId xmlns:a16="http://schemas.microsoft.com/office/drawing/2014/main" val="20000"/>
                    </a:ext>
                  </a:extLst>
                </a:gridCol>
                <a:gridCol w="3157784">
                  <a:extLst>
                    <a:ext uri="{9D8B030D-6E8A-4147-A177-3AD203B41FA5}">
                      <a16:colId xmlns:a16="http://schemas.microsoft.com/office/drawing/2014/main" val="20001"/>
                    </a:ext>
                  </a:extLst>
                </a:gridCol>
                <a:gridCol w="3157784">
                  <a:extLst>
                    <a:ext uri="{9D8B030D-6E8A-4147-A177-3AD203B41FA5}">
                      <a16:colId xmlns:a16="http://schemas.microsoft.com/office/drawing/2014/main" val="20002"/>
                    </a:ext>
                  </a:extLst>
                </a:gridCol>
              </a:tblGrid>
              <a:tr h="726006">
                <a:tc>
                  <a:txBody>
                    <a:bodyPr/>
                    <a:lstStyle/>
                    <a:p>
                      <a:endParaRPr lang="en-US" sz="1200"/>
                    </a:p>
                  </a:txBody>
                  <a:tcPr marL="94793" marR="94793"/>
                </a:tc>
                <a:tc>
                  <a:txBody>
                    <a:bodyPr/>
                    <a:lstStyle/>
                    <a:p>
                      <a:pPr algn="ctr"/>
                      <a:r>
                        <a:rPr lang="en-US" sz="1200"/>
                        <a:t>Dapagliflozin 10 mg</a:t>
                      </a:r>
                      <a:r>
                        <a:rPr lang="en-US" sz="1200" baseline="0"/>
                        <a:t> </a:t>
                      </a:r>
                    </a:p>
                    <a:p>
                      <a:pPr algn="ctr"/>
                      <a:r>
                        <a:rPr lang="en-US" sz="1200" baseline="0"/>
                        <a:t>(n=2152)</a:t>
                      </a:r>
                      <a:endParaRPr lang="en-US" sz="1200"/>
                    </a:p>
                  </a:txBody>
                  <a:tcPr marL="94793" marR="94793"/>
                </a:tc>
                <a:tc>
                  <a:txBody>
                    <a:bodyPr/>
                    <a:lstStyle/>
                    <a:p>
                      <a:pPr algn="ctr"/>
                      <a:r>
                        <a:rPr lang="en-US" sz="1200"/>
                        <a:t>Placebo </a:t>
                      </a:r>
                    </a:p>
                    <a:p>
                      <a:pPr algn="ctr"/>
                      <a:r>
                        <a:rPr lang="en-US" sz="1200"/>
                        <a:t>(n=2152)</a:t>
                      </a:r>
                    </a:p>
                  </a:txBody>
                  <a:tcPr marL="94793" marR="94793"/>
                </a:tc>
                <a:extLst>
                  <a:ext uri="{0D108BD9-81ED-4DB2-BD59-A6C34878D82A}">
                    <a16:rowId xmlns:a16="http://schemas.microsoft.com/office/drawing/2014/main" val="10000"/>
                  </a:ext>
                </a:extLst>
              </a:tr>
              <a:tr h="484004">
                <a:tc>
                  <a:txBody>
                    <a:bodyPr/>
                    <a:lstStyle/>
                    <a:p>
                      <a:r>
                        <a:rPr lang="en-US" sz="1400" b="1"/>
                        <a:t>Type 2 diabetes,</a:t>
                      </a:r>
                      <a:r>
                        <a:rPr lang="en-US" sz="1400" b="1" baseline="0"/>
                        <a:t> %</a:t>
                      </a:r>
                      <a:endParaRPr lang="en-US" sz="1400" b="1"/>
                    </a:p>
                  </a:txBody>
                  <a:tcPr marL="94793" marR="94793">
                    <a:lnB w="12700" cap="flat" cmpd="sng" algn="ctr">
                      <a:solidFill>
                        <a:schemeClr val="bg1">
                          <a:lumMod val="75000"/>
                        </a:schemeClr>
                      </a:solidFill>
                      <a:prstDash val="solid"/>
                      <a:round/>
                      <a:headEnd type="none" w="med" len="med"/>
                      <a:tailEnd type="none" w="med" len="med"/>
                    </a:lnB>
                  </a:tcPr>
                </a:tc>
                <a:tc>
                  <a:txBody>
                    <a:bodyPr/>
                    <a:lstStyle/>
                    <a:p>
                      <a:pPr algn="r"/>
                      <a:r>
                        <a:rPr lang="en-US" sz="1400"/>
                        <a:t>67.6</a:t>
                      </a:r>
                    </a:p>
                  </a:txBody>
                  <a:tcPr marL="94793" marR="1463040">
                    <a:lnB w="12700" cap="flat" cmpd="sng" algn="ctr">
                      <a:solidFill>
                        <a:schemeClr val="bg1">
                          <a:lumMod val="75000"/>
                        </a:schemeClr>
                      </a:solidFill>
                      <a:prstDash val="solid"/>
                      <a:round/>
                      <a:headEnd type="none" w="med" len="med"/>
                      <a:tailEnd type="none" w="med" len="med"/>
                    </a:lnB>
                  </a:tcPr>
                </a:tc>
                <a:tc>
                  <a:txBody>
                    <a:bodyPr/>
                    <a:lstStyle/>
                    <a:p>
                      <a:pPr algn="r"/>
                      <a:r>
                        <a:rPr lang="en-US" sz="1400"/>
                        <a:t>67.4</a:t>
                      </a:r>
                    </a:p>
                  </a:txBody>
                  <a:tcPr marL="94793" marR="1463040">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84004">
                <a:tc>
                  <a:txBody>
                    <a:bodyPr/>
                    <a:lstStyle/>
                    <a:p>
                      <a:r>
                        <a:rPr lang="en-US" sz="1400" b="1"/>
                        <a:t>CV disease, %</a:t>
                      </a:r>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37.8</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37.0</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484004">
                <a:tc>
                  <a:txBody>
                    <a:bodyPr/>
                    <a:lstStyle/>
                    <a:p>
                      <a:r>
                        <a:rPr lang="en-US" sz="1400" b="1"/>
                        <a:t>Heart failure, %</a:t>
                      </a:r>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10.9</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10.8</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414765246"/>
                  </a:ext>
                </a:extLst>
              </a:tr>
              <a:tr h="484004">
                <a:tc gridSpan="3">
                  <a:txBody>
                    <a:bodyPr/>
                    <a:lstStyle/>
                    <a:p>
                      <a:r>
                        <a:rPr lang="en-US" sz="1400" b="1"/>
                        <a:t>Prior medication, %</a:t>
                      </a:r>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algn="r"/>
                      <a:endParaRPr lang="en-US" sz="1400"/>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algn="r"/>
                      <a:endParaRPr lang="en-US" sz="1400"/>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10409501"/>
                  </a:ext>
                </a:extLst>
              </a:tr>
              <a:tr h="484004">
                <a:tc>
                  <a:txBody>
                    <a:bodyPr/>
                    <a:lstStyle/>
                    <a:p>
                      <a:pPr marL="0" indent="166688"/>
                      <a:r>
                        <a:rPr lang="en-US" sz="1400" b="0" err="1"/>
                        <a:t>ACEi</a:t>
                      </a:r>
                      <a:endParaRPr lang="en-US" sz="1400" b="0"/>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31.3</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31.6</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58763767"/>
                  </a:ext>
                </a:extLst>
              </a:tr>
              <a:tr h="484004">
                <a:tc>
                  <a:txBody>
                    <a:bodyPr/>
                    <a:lstStyle/>
                    <a:p>
                      <a:pPr marL="0" indent="166688"/>
                      <a:r>
                        <a:rPr lang="en-US" sz="1400" b="0"/>
                        <a:t>ARB</a:t>
                      </a:r>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67.1</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66.3</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9448076"/>
                  </a:ext>
                </a:extLst>
              </a:tr>
              <a:tr h="484004">
                <a:tc>
                  <a:txBody>
                    <a:bodyPr/>
                    <a:lstStyle/>
                    <a:p>
                      <a:pPr marL="0" indent="166688"/>
                      <a:r>
                        <a:rPr lang="en-US" sz="1400" b="0"/>
                        <a:t>Diuretic </a:t>
                      </a:r>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43.1</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44.3</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69877344"/>
                  </a:ext>
                </a:extLst>
              </a:tr>
              <a:tr h="484004">
                <a:tc>
                  <a:txBody>
                    <a:bodyPr/>
                    <a:lstStyle/>
                    <a:p>
                      <a:pPr marL="0" indent="166688"/>
                      <a:r>
                        <a:rPr lang="en-US" sz="1400" b="0"/>
                        <a:t>Statin</a:t>
                      </a:r>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64.8</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400"/>
                        <a:t>65.0</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ZoneTexte 5">
            <a:extLst>
              <a:ext uri="{FF2B5EF4-FFF2-40B4-BE49-F238E27FC236}">
                <a16:creationId xmlns:a16="http://schemas.microsoft.com/office/drawing/2014/main" id="{0BD6721F-A2E3-492E-BC00-6D050B0BD0CD}"/>
              </a:ext>
            </a:extLst>
          </p:cNvPr>
          <p:cNvSpPr txBox="1"/>
          <p:nvPr/>
        </p:nvSpPr>
        <p:spPr>
          <a:xfrm>
            <a:off x="10507184" y="6557877"/>
            <a:ext cx="1666116" cy="288000"/>
          </a:xfrm>
          <a:prstGeom prst="rect">
            <a:avLst/>
          </a:prstGeom>
          <a:solidFill>
            <a:schemeClr val="bg1"/>
          </a:solidFill>
        </p:spPr>
        <p:txBody>
          <a:bodyPr wrap="square" rtlCol="0">
            <a:spAutoFit/>
          </a:bodyPr>
          <a:lstStyle/>
          <a:p>
            <a:pPr marL="230188" indent="-230188">
              <a:buClr>
                <a:schemeClr val="accent1"/>
              </a:buClr>
              <a:buFont typeface="Arial" panose="020B0604020202020204" pitchFamily="34" charset="0"/>
              <a:buChar char="•"/>
            </a:pPr>
            <a:endParaRPr lang="fr-FR" dirty="0"/>
          </a:p>
        </p:txBody>
      </p:sp>
    </p:spTree>
    <p:extLst>
      <p:ext uri="{BB962C8B-B14F-4D97-AF65-F5344CB8AC3E}">
        <p14:creationId xmlns:p14="http://schemas.microsoft.com/office/powerpoint/2010/main" val="27731775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AF04072-81F7-4D9E-AFCA-716302A73C7A}"/>
              </a:ext>
            </a:extLst>
          </p:cNvPr>
          <p:cNvSpPr>
            <a:spLocks noGrp="1"/>
          </p:cNvSpPr>
          <p:nvPr>
            <p:ph type="title"/>
          </p:nvPr>
        </p:nvSpPr>
        <p:spPr>
          <a:xfrm>
            <a:off x="457200" y="228601"/>
            <a:ext cx="11277600" cy="800100"/>
          </a:xfrm>
        </p:spPr>
        <p:txBody>
          <a:bodyPr>
            <a:normAutofit fontScale="90000"/>
          </a:bodyPr>
          <a:lstStyle/>
          <a:p>
            <a:r>
              <a:rPr lang="en-US"/>
              <a:t>Diabetes Status and Investigator-reported Cause of Kidney Disease</a:t>
            </a:r>
            <a:br>
              <a:rPr lang="en-US"/>
            </a:br>
            <a:r>
              <a:rPr lang="en-US"/>
              <a:t>at Baseline </a:t>
            </a:r>
          </a:p>
        </p:txBody>
      </p:sp>
      <p:sp>
        <p:nvSpPr>
          <p:cNvPr id="3" name="Text Placeholder 2"/>
          <p:cNvSpPr>
            <a:spLocks noGrp="1"/>
          </p:cNvSpPr>
          <p:nvPr>
            <p:ph type="body" sz="quarter" idx="13"/>
          </p:nvPr>
        </p:nvSpPr>
        <p:spPr/>
        <p:txBody>
          <a:bodyPr/>
          <a:lstStyle/>
          <a:p>
            <a:r>
              <a:rPr lang="en-US"/>
              <a:t>Wheeler DC et al. </a:t>
            </a:r>
            <a:r>
              <a:rPr lang="en-US" i="1"/>
              <a:t>Nephrol Dial Transplant</a:t>
            </a:r>
            <a:r>
              <a:rPr lang="en-US"/>
              <a:t>. 2020;35:1700–1711.</a:t>
            </a:r>
          </a:p>
        </p:txBody>
      </p:sp>
      <p:graphicFrame>
        <p:nvGraphicFramePr>
          <p:cNvPr id="5" name="Chart 4"/>
          <p:cNvGraphicFramePr/>
          <p:nvPr/>
        </p:nvGraphicFramePr>
        <p:xfrm>
          <a:off x="6593880" y="1992644"/>
          <a:ext cx="4866298" cy="401426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560732" y="3542374"/>
            <a:ext cx="839972" cy="307777"/>
          </a:xfrm>
          <a:prstGeom prst="rect">
            <a:avLst/>
          </a:prstGeom>
          <a:noFill/>
        </p:spPr>
        <p:txBody>
          <a:bodyPr wrap="square" rtlCol="0">
            <a:spAutoFit/>
          </a:bodyPr>
          <a:lstStyle/>
          <a:p>
            <a:r>
              <a:rPr lang="en-GB" sz="1400">
                <a:solidFill>
                  <a:srgbClr val="FFFFFF"/>
                </a:solidFill>
              </a:rPr>
              <a:t>58.3%</a:t>
            </a:r>
          </a:p>
        </p:txBody>
      </p:sp>
      <p:sp>
        <p:nvSpPr>
          <p:cNvPr id="8" name="TextBox 7"/>
          <p:cNvSpPr txBox="1"/>
          <p:nvPr/>
        </p:nvSpPr>
        <p:spPr>
          <a:xfrm>
            <a:off x="2260239" y="1510177"/>
            <a:ext cx="1915909" cy="369332"/>
          </a:xfrm>
          <a:prstGeom prst="rect">
            <a:avLst/>
          </a:prstGeom>
          <a:noFill/>
        </p:spPr>
        <p:txBody>
          <a:bodyPr wrap="none" rtlCol="0">
            <a:spAutoFit/>
          </a:bodyPr>
          <a:lstStyle/>
          <a:p>
            <a:r>
              <a:rPr lang="en-GB" b="1">
                <a:solidFill>
                  <a:srgbClr val="000000"/>
                </a:solidFill>
              </a:rPr>
              <a:t>Diabetes Status</a:t>
            </a:r>
          </a:p>
        </p:txBody>
      </p:sp>
      <p:graphicFrame>
        <p:nvGraphicFramePr>
          <p:cNvPr id="11" name="Chart 10"/>
          <p:cNvGraphicFramePr/>
          <p:nvPr/>
        </p:nvGraphicFramePr>
        <p:xfrm>
          <a:off x="1143000" y="1740732"/>
          <a:ext cx="4224130" cy="359326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505121" y="1281345"/>
            <a:ext cx="3043815" cy="665439"/>
          </a:xfrm>
          <a:prstGeom prst="rect">
            <a:avLst/>
          </a:prstGeom>
          <a:noFill/>
        </p:spPr>
        <p:txBody>
          <a:bodyPr wrap="square" rtlCol="0">
            <a:spAutoFit/>
          </a:bodyPr>
          <a:lstStyle/>
          <a:p>
            <a:pPr algn="ctr">
              <a:defRPr sz="1862" b="0" i="0" u="none" strike="noStrike" kern="1200" spc="0" baseline="0">
                <a:solidFill>
                  <a:srgbClr val="303A5F"/>
                </a:solidFill>
                <a:latin typeface="+mn-lt"/>
                <a:ea typeface="+mn-ea"/>
                <a:cs typeface="+mn-cs"/>
              </a:defRPr>
            </a:pPr>
            <a:r>
              <a:rPr lang="en-GB" sz="1862" b="1">
                <a:solidFill>
                  <a:srgbClr val="303A5F"/>
                </a:solidFill>
              </a:rPr>
              <a:t>Investigator-reported Cause of Kidney Disease</a:t>
            </a:r>
            <a:endParaRPr lang="en-GB" sz="1862">
              <a:solidFill>
                <a:srgbClr val="303A5F"/>
              </a:solidFill>
            </a:endParaRPr>
          </a:p>
        </p:txBody>
      </p:sp>
      <p:sp>
        <p:nvSpPr>
          <p:cNvPr id="19" name="TextBox 18"/>
          <p:cNvSpPr txBox="1"/>
          <p:nvPr/>
        </p:nvSpPr>
        <p:spPr>
          <a:xfrm>
            <a:off x="9282185" y="3558186"/>
            <a:ext cx="839972" cy="307777"/>
          </a:xfrm>
          <a:prstGeom prst="rect">
            <a:avLst/>
          </a:prstGeom>
          <a:noFill/>
        </p:spPr>
        <p:txBody>
          <a:bodyPr wrap="square" rtlCol="0">
            <a:spAutoFit/>
          </a:bodyPr>
          <a:lstStyle/>
          <a:p>
            <a:r>
              <a:rPr lang="en-GB" sz="1400">
                <a:solidFill>
                  <a:srgbClr val="FFFFFF"/>
                </a:solidFill>
              </a:rPr>
              <a:t>58.3%</a:t>
            </a:r>
          </a:p>
        </p:txBody>
      </p:sp>
      <p:sp>
        <p:nvSpPr>
          <p:cNvPr id="20" name="TextBox 19"/>
          <p:cNvSpPr txBox="1"/>
          <p:nvPr/>
        </p:nvSpPr>
        <p:spPr>
          <a:xfrm>
            <a:off x="8406627" y="2495131"/>
            <a:ext cx="839972" cy="307777"/>
          </a:xfrm>
          <a:prstGeom prst="rect">
            <a:avLst/>
          </a:prstGeom>
          <a:noFill/>
        </p:spPr>
        <p:txBody>
          <a:bodyPr wrap="square" rtlCol="0">
            <a:spAutoFit/>
          </a:bodyPr>
          <a:lstStyle/>
          <a:p>
            <a:r>
              <a:rPr lang="en-GB" sz="1400">
                <a:solidFill>
                  <a:srgbClr val="FFFFFF"/>
                </a:solidFill>
              </a:rPr>
              <a:t>9.6%</a:t>
            </a:r>
          </a:p>
        </p:txBody>
      </p:sp>
      <p:sp>
        <p:nvSpPr>
          <p:cNvPr id="14" name="ZoneTexte 13">
            <a:extLst>
              <a:ext uri="{FF2B5EF4-FFF2-40B4-BE49-F238E27FC236}">
                <a16:creationId xmlns:a16="http://schemas.microsoft.com/office/drawing/2014/main" id="{C1562F33-4D44-4FD5-8DBB-30C5A9A599EB}"/>
              </a:ext>
            </a:extLst>
          </p:cNvPr>
          <p:cNvSpPr txBox="1"/>
          <p:nvPr/>
        </p:nvSpPr>
        <p:spPr>
          <a:xfrm>
            <a:off x="10507184" y="6557877"/>
            <a:ext cx="1666116" cy="288000"/>
          </a:xfrm>
          <a:prstGeom prst="rect">
            <a:avLst/>
          </a:prstGeom>
          <a:solidFill>
            <a:schemeClr val="bg1"/>
          </a:solidFill>
        </p:spPr>
        <p:txBody>
          <a:bodyPr wrap="square" rtlCol="0">
            <a:spAutoFit/>
          </a:bodyPr>
          <a:lstStyle/>
          <a:p>
            <a:pPr marL="230188" indent="-230188">
              <a:buClr>
                <a:schemeClr val="accent1"/>
              </a:buClr>
              <a:buFont typeface="Arial" panose="020B0604020202020204" pitchFamily="34" charset="0"/>
              <a:buChar char="•"/>
            </a:pPr>
            <a:endParaRPr lang="fr-FR" dirty="0"/>
          </a:p>
        </p:txBody>
      </p:sp>
    </p:spTree>
    <p:extLst>
      <p:ext uri="{BB962C8B-B14F-4D97-AF65-F5344CB8AC3E}">
        <p14:creationId xmlns:p14="http://schemas.microsoft.com/office/powerpoint/2010/main" val="69425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87EE27-C092-46BF-ADBF-578093467501}"/>
              </a:ext>
            </a:extLst>
          </p:cNvPr>
          <p:cNvSpPr>
            <a:spLocks noGrp="1"/>
          </p:cNvSpPr>
          <p:nvPr>
            <p:ph type="title"/>
          </p:nvPr>
        </p:nvSpPr>
        <p:spPr/>
        <p:txBody>
          <a:bodyPr>
            <a:normAutofit fontScale="90000"/>
          </a:bodyPr>
          <a:lstStyle/>
          <a:p>
            <a:r>
              <a:rPr lang="en-GB"/>
              <a:t>Primary Composite Outcome: </a:t>
            </a:r>
            <a:br>
              <a:rPr lang="en-GB"/>
            </a:br>
            <a:r>
              <a:rPr lang="en-GB"/>
              <a:t>Sustained ≥50% eGFR Decline, ESKD, Renal or CV Death</a:t>
            </a:r>
            <a:r>
              <a:rPr lang="en-GB" baseline="30000"/>
              <a:t>a,1</a:t>
            </a:r>
            <a:endParaRPr lang="en-GB"/>
          </a:p>
        </p:txBody>
      </p:sp>
      <p:sp>
        <p:nvSpPr>
          <p:cNvPr id="6" name="Content Placeholder 5">
            <a:extLst>
              <a:ext uri="{FF2B5EF4-FFF2-40B4-BE49-F238E27FC236}">
                <a16:creationId xmlns:a16="http://schemas.microsoft.com/office/drawing/2014/main" id="{C33A8183-D09D-4C43-A98F-76658649B472}"/>
              </a:ext>
            </a:extLst>
          </p:cNvPr>
          <p:cNvSpPr>
            <a:spLocks noGrp="1"/>
          </p:cNvSpPr>
          <p:nvPr>
            <p:ph type="body" sz="quarter" idx="13"/>
          </p:nvPr>
        </p:nvSpPr>
        <p:spPr>
          <a:xfrm>
            <a:off x="457200" y="5852160"/>
            <a:ext cx="11277600" cy="1005840"/>
          </a:xfrm>
        </p:spPr>
        <p:txBody>
          <a:bodyPr/>
          <a:lstStyle/>
          <a:p>
            <a:endParaRPr lang="en-GB" sz="900"/>
          </a:p>
          <a:p>
            <a:r>
              <a:rPr lang="en-US" sz="900" b="1" spc="-31" baseline="30000" err="1"/>
              <a:t>a</a:t>
            </a:r>
            <a:r>
              <a:rPr lang="en-US" sz="900" err="1">
                <a:solidFill>
                  <a:srgbClr val="000000"/>
                </a:solidFill>
                <a:cs typeface="Arial"/>
              </a:rPr>
              <a:t>ESKD</a:t>
            </a:r>
            <a:r>
              <a:rPr lang="en-US" sz="900">
                <a:solidFill>
                  <a:srgbClr val="000000"/>
                </a:solidFill>
                <a:cs typeface="Arial"/>
              </a:rPr>
              <a:t> defined as </a:t>
            </a:r>
            <a:r>
              <a:rPr lang="en-US" sz="900"/>
              <a:t>the need for maintenance dialysis (peritoneal or hemodialysis) for at least 28 days and renal transplantation or sustained eGFR &lt;15mL/min/1.73m</a:t>
            </a:r>
            <a:r>
              <a:rPr lang="en-US" sz="900" baseline="30000"/>
              <a:t>2</a:t>
            </a:r>
            <a:r>
              <a:rPr lang="en-US" sz="900"/>
              <a:t> for at least 28 days. Renal death was defined as death due to ESKD when dialysis treatment was deliberately withheld for any reason.</a:t>
            </a:r>
            <a:r>
              <a:rPr lang="en-US" sz="900" baseline="30000"/>
              <a:t>3</a:t>
            </a:r>
            <a:r>
              <a:rPr lang="en-GB" sz="900"/>
              <a:t>; </a:t>
            </a:r>
            <a:r>
              <a:rPr lang="en-GB" sz="900" baseline="30000"/>
              <a:t>b</a:t>
            </a:r>
            <a:r>
              <a:rPr lang="en-GB" sz="900"/>
              <a:t>95% CI, 15 to 27.</a:t>
            </a:r>
          </a:p>
          <a:p>
            <a:r>
              <a:rPr lang="en-GB" sz="900"/>
              <a:t>ARR = absolute risk reduction; CV</a:t>
            </a:r>
            <a:r>
              <a:rPr lang="en-US" sz="900">
                <a:solidFill>
                  <a:srgbClr val="000000"/>
                </a:solidFill>
              </a:rPr>
              <a:t> = cardiovascular;</a:t>
            </a:r>
            <a:r>
              <a:rPr lang="en-US" sz="900">
                <a:ea typeface="+mn-lt"/>
                <a:cs typeface="+mn-lt"/>
              </a:rPr>
              <a:t> </a:t>
            </a:r>
            <a:r>
              <a:rPr lang="en-GB" sz="900">
                <a:ea typeface="+mn-lt"/>
                <a:cs typeface="+mn-lt"/>
              </a:rPr>
              <a:t>DAPA = dapagliflozin; </a:t>
            </a:r>
            <a:r>
              <a:rPr lang="en-US" sz="900">
                <a:solidFill>
                  <a:srgbClr val="000000"/>
                </a:solidFill>
              </a:rPr>
              <a:t> eGFR = estimated glomerular filtration rate; ESKD = end-stage kidney disease; </a:t>
            </a:r>
            <a:r>
              <a:rPr lang="en-GB" sz="900"/>
              <a:t>HR = hazard ratio; ; NNT = number needed to treat; RRR = relative risk reduction. </a:t>
            </a:r>
            <a:endParaRPr lang="en-US" sz="900"/>
          </a:p>
          <a:p>
            <a:r>
              <a:rPr lang="en-US" sz="900">
                <a:ea typeface="+mn-lt"/>
                <a:cs typeface="+mn-lt"/>
              </a:rPr>
              <a:t>1. </a:t>
            </a:r>
            <a:r>
              <a:rPr lang="en-US" sz="900" err="1">
                <a:ea typeface="+mn-lt"/>
                <a:cs typeface="+mn-lt"/>
              </a:rPr>
              <a:t>Heerspink</a:t>
            </a:r>
            <a:r>
              <a:rPr lang="en-US" sz="900">
                <a:ea typeface="+mn-lt"/>
                <a:cs typeface="+mn-lt"/>
              </a:rPr>
              <a:t> HJL et al. </a:t>
            </a:r>
            <a:r>
              <a:rPr lang="en-US" sz="900" i="1">
                <a:ea typeface="+mn-lt"/>
                <a:cs typeface="+mn-lt"/>
              </a:rPr>
              <a:t>N </a:t>
            </a:r>
            <a:r>
              <a:rPr lang="en-US" sz="900" i="1" err="1">
                <a:ea typeface="+mn-lt"/>
                <a:cs typeface="+mn-lt"/>
              </a:rPr>
              <a:t>Engl</a:t>
            </a:r>
            <a:r>
              <a:rPr lang="en-US" sz="900" i="1">
                <a:ea typeface="+mn-lt"/>
                <a:cs typeface="+mn-lt"/>
              </a:rPr>
              <a:t> J Med</a:t>
            </a:r>
            <a:r>
              <a:rPr lang="en-US" sz="900">
                <a:ea typeface="+mn-lt"/>
                <a:cs typeface="+mn-lt"/>
              </a:rPr>
              <a:t>. 2020; 383:1436-1446; 2. </a:t>
            </a:r>
            <a:r>
              <a:rPr lang="en-US" sz="900" err="1">
                <a:ea typeface="+mn-lt"/>
                <a:cs typeface="+mn-lt"/>
              </a:rPr>
              <a:t>Heerspink</a:t>
            </a:r>
            <a:r>
              <a:rPr lang="en-US" sz="900">
                <a:ea typeface="+mn-lt"/>
                <a:cs typeface="+mn-lt"/>
              </a:rPr>
              <a:t> HJL. Presented at:</a:t>
            </a:r>
            <a:r>
              <a:rPr lang="en-US" sz="900"/>
              <a:t> ESC Congress – The Digital Experience; August 29 – September 1, 2020;</a:t>
            </a:r>
            <a:endParaRPr lang="en-US" sz="900">
              <a:ea typeface="+mn-lt"/>
              <a:cs typeface="+mn-lt"/>
            </a:endParaRPr>
          </a:p>
          <a:p>
            <a:r>
              <a:rPr lang="en-US" sz="900"/>
              <a:t>3. </a:t>
            </a:r>
            <a:r>
              <a:rPr lang="en-IN" sz="900" err="1">
                <a:solidFill>
                  <a:srgbClr val="000000"/>
                </a:solidFill>
              </a:rPr>
              <a:t>Heerspink</a:t>
            </a:r>
            <a:r>
              <a:rPr lang="en-IN" sz="900">
                <a:solidFill>
                  <a:srgbClr val="000000"/>
                </a:solidFill>
              </a:rPr>
              <a:t> HJL et al. </a:t>
            </a:r>
            <a:r>
              <a:rPr lang="en-US" sz="900" i="1">
                <a:solidFill>
                  <a:srgbClr val="000000"/>
                </a:solidFill>
              </a:rPr>
              <a:t>Nephrol Dial Transplant</a:t>
            </a:r>
            <a:r>
              <a:rPr lang="en-US" sz="900">
                <a:solidFill>
                  <a:srgbClr val="000000"/>
                </a:solidFill>
              </a:rPr>
              <a:t>. 2020;35:274–282.</a:t>
            </a:r>
            <a:endParaRPr lang="en-US" sz="900">
              <a:ea typeface="+mn-lt"/>
              <a:cs typeface="+mn-lt"/>
            </a:endParaRPr>
          </a:p>
        </p:txBody>
      </p:sp>
      <p:sp>
        <p:nvSpPr>
          <p:cNvPr id="11" name="TextBox 10">
            <a:extLst>
              <a:ext uri="{FF2B5EF4-FFF2-40B4-BE49-F238E27FC236}">
                <a16:creationId xmlns:a16="http://schemas.microsoft.com/office/drawing/2014/main" id="{0ACCAA0F-0236-438A-8E4F-8C7956D0C3C5}"/>
              </a:ext>
            </a:extLst>
          </p:cNvPr>
          <p:cNvSpPr txBox="1">
            <a:spLocks/>
          </p:cNvSpPr>
          <p:nvPr/>
        </p:nvSpPr>
        <p:spPr>
          <a:xfrm>
            <a:off x="2678300" y="5613370"/>
            <a:ext cx="282129" cy="270843"/>
          </a:xfrm>
          <a:prstGeom prst="rect">
            <a:avLst/>
          </a:prstGeom>
          <a:noFill/>
        </p:spPr>
        <p:txBody>
          <a:bodyPr wrap="none" lIns="0" rIns="0" rtlCol="0">
            <a:spAutoFit/>
          </a:bodyPr>
          <a:lstStyle/>
          <a:p>
            <a:pPr algn="ctr">
              <a:buClr>
                <a:srgbClr val="7F134C"/>
              </a:buClr>
            </a:pPr>
            <a:r>
              <a:rPr lang="en-US" sz="1000">
                <a:solidFill>
                  <a:srgbClr val="7F134C"/>
                </a:solidFill>
              </a:rPr>
              <a:t>2152</a:t>
            </a:r>
          </a:p>
        </p:txBody>
      </p:sp>
      <p:sp>
        <p:nvSpPr>
          <p:cNvPr id="12" name="TextBox 11">
            <a:extLst>
              <a:ext uri="{FF2B5EF4-FFF2-40B4-BE49-F238E27FC236}">
                <a16:creationId xmlns:a16="http://schemas.microsoft.com/office/drawing/2014/main" id="{26EE20B6-7A1D-4A08-BDAC-0822BE3FC8F9}"/>
              </a:ext>
            </a:extLst>
          </p:cNvPr>
          <p:cNvSpPr txBox="1">
            <a:spLocks/>
          </p:cNvSpPr>
          <p:nvPr/>
        </p:nvSpPr>
        <p:spPr>
          <a:xfrm>
            <a:off x="3431623" y="5613370"/>
            <a:ext cx="282130" cy="270843"/>
          </a:xfrm>
          <a:prstGeom prst="rect">
            <a:avLst/>
          </a:prstGeom>
          <a:noFill/>
        </p:spPr>
        <p:txBody>
          <a:bodyPr wrap="none" lIns="0" rIns="0" rtlCol="0">
            <a:spAutoFit/>
          </a:bodyPr>
          <a:lstStyle/>
          <a:p>
            <a:pPr algn="ctr">
              <a:buClr>
                <a:srgbClr val="7F134C"/>
              </a:buClr>
            </a:pPr>
            <a:r>
              <a:rPr lang="en-US" sz="1000">
                <a:solidFill>
                  <a:srgbClr val="7F134C"/>
                </a:solidFill>
              </a:rPr>
              <a:t>2001</a:t>
            </a:r>
          </a:p>
        </p:txBody>
      </p:sp>
      <p:sp>
        <p:nvSpPr>
          <p:cNvPr id="14" name="TextBox 13">
            <a:extLst>
              <a:ext uri="{FF2B5EF4-FFF2-40B4-BE49-F238E27FC236}">
                <a16:creationId xmlns:a16="http://schemas.microsoft.com/office/drawing/2014/main" id="{B9451B9E-C611-42F3-A843-12766E6CC46B}"/>
              </a:ext>
            </a:extLst>
          </p:cNvPr>
          <p:cNvSpPr txBox="1">
            <a:spLocks/>
          </p:cNvSpPr>
          <p:nvPr/>
        </p:nvSpPr>
        <p:spPr>
          <a:xfrm>
            <a:off x="4184948" y="5613370"/>
            <a:ext cx="365760" cy="270843"/>
          </a:xfrm>
          <a:prstGeom prst="rect">
            <a:avLst/>
          </a:prstGeom>
          <a:noFill/>
        </p:spPr>
        <p:txBody>
          <a:bodyPr wrap="square" lIns="0" rIns="0" rtlCol="0">
            <a:spAutoFit/>
          </a:bodyPr>
          <a:lstStyle/>
          <a:p>
            <a:pPr algn="ctr">
              <a:buClr>
                <a:srgbClr val="7F134C"/>
              </a:buClr>
            </a:pPr>
            <a:r>
              <a:rPr lang="en-US" sz="1000">
                <a:solidFill>
                  <a:srgbClr val="7F134C"/>
                </a:solidFill>
              </a:rPr>
              <a:t>1955</a:t>
            </a:r>
          </a:p>
        </p:txBody>
      </p:sp>
      <p:sp>
        <p:nvSpPr>
          <p:cNvPr id="15" name="TextBox 14">
            <a:extLst>
              <a:ext uri="{FF2B5EF4-FFF2-40B4-BE49-F238E27FC236}">
                <a16:creationId xmlns:a16="http://schemas.microsoft.com/office/drawing/2014/main" id="{A22FC25A-34A5-4976-8602-6B7FF6C1078F}"/>
              </a:ext>
            </a:extLst>
          </p:cNvPr>
          <p:cNvSpPr txBox="1">
            <a:spLocks/>
          </p:cNvSpPr>
          <p:nvPr/>
        </p:nvSpPr>
        <p:spPr>
          <a:xfrm>
            <a:off x="5021903" y="5613371"/>
            <a:ext cx="365760" cy="270843"/>
          </a:xfrm>
          <a:prstGeom prst="rect">
            <a:avLst/>
          </a:prstGeom>
          <a:noFill/>
        </p:spPr>
        <p:txBody>
          <a:bodyPr wrap="square" lIns="0" rIns="0" rtlCol="0">
            <a:spAutoFit/>
          </a:bodyPr>
          <a:lstStyle/>
          <a:p>
            <a:pPr algn="ctr">
              <a:buClr>
                <a:srgbClr val="7F134C"/>
              </a:buClr>
            </a:pPr>
            <a:r>
              <a:rPr lang="en-US" sz="1000">
                <a:solidFill>
                  <a:srgbClr val="7F134C"/>
                </a:solidFill>
              </a:rPr>
              <a:t>1898</a:t>
            </a:r>
          </a:p>
        </p:txBody>
      </p:sp>
      <p:sp>
        <p:nvSpPr>
          <p:cNvPr id="17" name="TextBox 16">
            <a:extLst>
              <a:ext uri="{FF2B5EF4-FFF2-40B4-BE49-F238E27FC236}">
                <a16:creationId xmlns:a16="http://schemas.microsoft.com/office/drawing/2014/main" id="{B342F8D8-3BFA-486E-A21F-3C1FE0D953EC}"/>
              </a:ext>
            </a:extLst>
          </p:cNvPr>
          <p:cNvSpPr txBox="1"/>
          <p:nvPr/>
        </p:nvSpPr>
        <p:spPr>
          <a:xfrm>
            <a:off x="5858858" y="5613370"/>
            <a:ext cx="365760" cy="270843"/>
          </a:xfrm>
          <a:prstGeom prst="rect">
            <a:avLst/>
          </a:prstGeom>
          <a:noFill/>
        </p:spPr>
        <p:txBody>
          <a:bodyPr wrap="square" lIns="0" rIns="0" rtlCol="0">
            <a:spAutoFit/>
          </a:bodyPr>
          <a:lstStyle/>
          <a:p>
            <a:pPr algn="ctr">
              <a:buClr>
                <a:srgbClr val="7F134C"/>
              </a:buClr>
            </a:pPr>
            <a:r>
              <a:rPr lang="en-US" sz="1000">
                <a:solidFill>
                  <a:srgbClr val="7F134C"/>
                </a:solidFill>
              </a:rPr>
              <a:t>1841</a:t>
            </a:r>
          </a:p>
        </p:txBody>
      </p:sp>
      <p:sp>
        <p:nvSpPr>
          <p:cNvPr id="18" name="TextBox 17">
            <a:extLst>
              <a:ext uri="{FF2B5EF4-FFF2-40B4-BE49-F238E27FC236}">
                <a16:creationId xmlns:a16="http://schemas.microsoft.com/office/drawing/2014/main" id="{706D033E-BAFF-444B-8679-AC63540FFE7A}"/>
              </a:ext>
            </a:extLst>
          </p:cNvPr>
          <p:cNvSpPr txBox="1"/>
          <p:nvPr/>
        </p:nvSpPr>
        <p:spPr>
          <a:xfrm>
            <a:off x="6695813" y="5613370"/>
            <a:ext cx="365760" cy="270843"/>
          </a:xfrm>
          <a:prstGeom prst="rect">
            <a:avLst/>
          </a:prstGeom>
          <a:noFill/>
        </p:spPr>
        <p:txBody>
          <a:bodyPr wrap="square" lIns="0" rIns="0" rtlCol="0">
            <a:spAutoFit/>
          </a:bodyPr>
          <a:lstStyle/>
          <a:p>
            <a:pPr algn="ctr">
              <a:buClr>
                <a:srgbClr val="7F134C"/>
              </a:buClr>
            </a:pPr>
            <a:r>
              <a:rPr lang="en-US" sz="1000">
                <a:solidFill>
                  <a:srgbClr val="7F134C"/>
                </a:solidFill>
              </a:rPr>
              <a:t>1701</a:t>
            </a:r>
          </a:p>
        </p:txBody>
      </p:sp>
      <p:sp>
        <p:nvSpPr>
          <p:cNvPr id="20" name="TextBox 19">
            <a:extLst>
              <a:ext uri="{FF2B5EF4-FFF2-40B4-BE49-F238E27FC236}">
                <a16:creationId xmlns:a16="http://schemas.microsoft.com/office/drawing/2014/main" id="{90D93D45-42BD-4CAC-A90B-EFE27CA4A772}"/>
              </a:ext>
            </a:extLst>
          </p:cNvPr>
          <p:cNvSpPr txBox="1"/>
          <p:nvPr/>
        </p:nvSpPr>
        <p:spPr>
          <a:xfrm>
            <a:off x="7532768" y="5613370"/>
            <a:ext cx="365760" cy="270843"/>
          </a:xfrm>
          <a:prstGeom prst="rect">
            <a:avLst/>
          </a:prstGeom>
          <a:noFill/>
        </p:spPr>
        <p:txBody>
          <a:bodyPr wrap="square" lIns="0" rIns="0" rtlCol="0">
            <a:spAutoFit/>
          </a:bodyPr>
          <a:lstStyle/>
          <a:p>
            <a:pPr algn="ctr">
              <a:buClr>
                <a:srgbClr val="7F134C"/>
              </a:buClr>
            </a:pPr>
            <a:r>
              <a:rPr lang="en-US" sz="1000">
                <a:solidFill>
                  <a:srgbClr val="7F134C"/>
                </a:solidFill>
              </a:rPr>
              <a:t>1288</a:t>
            </a:r>
          </a:p>
        </p:txBody>
      </p:sp>
      <p:sp>
        <p:nvSpPr>
          <p:cNvPr id="21" name="TextBox 20">
            <a:extLst>
              <a:ext uri="{FF2B5EF4-FFF2-40B4-BE49-F238E27FC236}">
                <a16:creationId xmlns:a16="http://schemas.microsoft.com/office/drawing/2014/main" id="{B16E384C-52CF-4D00-A8BD-B73320DF0D6D}"/>
              </a:ext>
            </a:extLst>
          </p:cNvPr>
          <p:cNvSpPr txBox="1"/>
          <p:nvPr/>
        </p:nvSpPr>
        <p:spPr>
          <a:xfrm>
            <a:off x="8369723" y="5613370"/>
            <a:ext cx="365760" cy="270843"/>
          </a:xfrm>
          <a:prstGeom prst="rect">
            <a:avLst/>
          </a:prstGeom>
          <a:noFill/>
        </p:spPr>
        <p:txBody>
          <a:bodyPr wrap="square" lIns="0" rIns="0" rtlCol="0">
            <a:spAutoFit/>
          </a:bodyPr>
          <a:lstStyle/>
          <a:p>
            <a:pPr algn="ctr">
              <a:buClr>
                <a:srgbClr val="7F134C"/>
              </a:buClr>
            </a:pPr>
            <a:r>
              <a:rPr lang="en-US" sz="1000">
                <a:solidFill>
                  <a:srgbClr val="7F134C"/>
                </a:solidFill>
              </a:rPr>
              <a:t>831</a:t>
            </a:r>
          </a:p>
        </p:txBody>
      </p:sp>
      <p:sp>
        <p:nvSpPr>
          <p:cNvPr id="23" name="TextBox 22">
            <a:extLst>
              <a:ext uri="{FF2B5EF4-FFF2-40B4-BE49-F238E27FC236}">
                <a16:creationId xmlns:a16="http://schemas.microsoft.com/office/drawing/2014/main" id="{45EB9B2C-F7E7-4AF0-82E6-12FC4F1B9F00}"/>
              </a:ext>
            </a:extLst>
          </p:cNvPr>
          <p:cNvSpPr txBox="1"/>
          <p:nvPr/>
        </p:nvSpPr>
        <p:spPr>
          <a:xfrm>
            <a:off x="9206678" y="5613370"/>
            <a:ext cx="365760" cy="270843"/>
          </a:xfrm>
          <a:prstGeom prst="rect">
            <a:avLst/>
          </a:prstGeom>
          <a:noFill/>
        </p:spPr>
        <p:txBody>
          <a:bodyPr wrap="square" lIns="0" rIns="0" rtlCol="0">
            <a:spAutoFit/>
          </a:bodyPr>
          <a:lstStyle/>
          <a:p>
            <a:pPr algn="ctr">
              <a:buClr>
                <a:srgbClr val="7F134C"/>
              </a:buClr>
            </a:pPr>
            <a:r>
              <a:rPr lang="en-US" sz="1000">
                <a:solidFill>
                  <a:srgbClr val="7F134C"/>
                </a:solidFill>
              </a:rPr>
              <a:t>309</a:t>
            </a:r>
          </a:p>
        </p:txBody>
      </p:sp>
      <p:sp>
        <p:nvSpPr>
          <p:cNvPr id="24" name="TextBox 23">
            <a:extLst>
              <a:ext uri="{FF2B5EF4-FFF2-40B4-BE49-F238E27FC236}">
                <a16:creationId xmlns:a16="http://schemas.microsoft.com/office/drawing/2014/main" id="{66B6D084-57CD-448E-9F55-7F182BD26529}"/>
              </a:ext>
            </a:extLst>
          </p:cNvPr>
          <p:cNvSpPr txBox="1">
            <a:spLocks/>
          </p:cNvSpPr>
          <p:nvPr/>
        </p:nvSpPr>
        <p:spPr>
          <a:xfrm>
            <a:off x="2678300" y="5751851"/>
            <a:ext cx="282129" cy="270843"/>
          </a:xfrm>
          <a:prstGeom prst="rect">
            <a:avLst/>
          </a:prstGeom>
          <a:noFill/>
        </p:spPr>
        <p:txBody>
          <a:bodyPr wrap="none" lIns="0" rIns="0" rtlCol="0">
            <a:spAutoFit/>
          </a:bodyPr>
          <a:lstStyle/>
          <a:p>
            <a:pPr algn="ctr">
              <a:buClr>
                <a:srgbClr val="7F134C"/>
              </a:buClr>
            </a:pPr>
            <a:r>
              <a:rPr lang="en-US" sz="1000">
                <a:solidFill>
                  <a:srgbClr val="FFFFFF">
                    <a:lumMod val="50000"/>
                  </a:srgbClr>
                </a:solidFill>
              </a:rPr>
              <a:t>2152</a:t>
            </a:r>
          </a:p>
        </p:txBody>
      </p:sp>
      <p:sp>
        <p:nvSpPr>
          <p:cNvPr id="25" name="TextBox 24">
            <a:extLst>
              <a:ext uri="{FF2B5EF4-FFF2-40B4-BE49-F238E27FC236}">
                <a16:creationId xmlns:a16="http://schemas.microsoft.com/office/drawing/2014/main" id="{F5805729-B203-4680-9F64-20762B05024D}"/>
              </a:ext>
            </a:extLst>
          </p:cNvPr>
          <p:cNvSpPr txBox="1">
            <a:spLocks/>
          </p:cNvSpPr>
          <p:nvPr/>
        </p:nvSpPr>
        <p:spPr>
          <a:xfrm>
            <a:off x="3431623" y="5751851"/>
            <a:ext cx="282130" cy="270843"/>
          </a:xfrm>
          <a:prstGeom prst="rect">
            <a:avLst/>
          </a:prstGeom>
          <a:noFill/>
        </p:spPr>
        <p:txBody>
          <a:bodyPr wrap="none" lIns="0" rIns="0" rtlCol="0">
            <a:spAutoFit/>
          </a:bodyPr>
          <a:lstStyle/>
          <a:p>
            <a:pPr algn="ctr">
              <a:buClr>
                <a:srgbClr val="7F134C"/>
              </a:buClr>
            </a:pPr>
            <a:r>
              <a:rPr lang="en-US" sz="1000">
                <a:solidFill>
                  <a:srgbClr val="FFFFFF">
                    <a:lumMod val="50000"/>
                  </a:srgbClr>
                </a:solidFill>
              </a:rPr>
              <a:t>1993</a:t>
            </a:r>
          </a:p>
        </p:txBody>
      </p:sp>
      <p:sp>
        <p:nvSpPr>
          <p:cNvPr id="27" name="TextBox 26">
            <a:extLst>
              <a:ext uri="{FF2B5EF4-FFF2-40B4-BE49-F238E27FC236}">
                <a16:creationId xmlns:a16="http://schemas.microsoft.com/office/drawing/2014/main" id="{6A6E09B3-8FA0-4DA3-8872-1E952F0B87CC}"/>
              </a:ext>
            </a:extLst>
          </p:cNvPr>
          <p:cNvSpPr txBox="1">
            <a:spLocks/>
          </p:cNvSpPr>
          <p:nvPr/>
        </p:nvSpPr>
        <p:spPr>
          <a:xfrm>
            <a:off x="4184948" y="5751851"/>
            <a:ext cx="365760" cy="270843"/>
          </a:xfrm>
          <a:prstGeom prst="rect">
            <a:avLst/>
          </a:prstGeom>
          <a:noFill/>
        </p:spPr>
        <p:txBody>
          <a:bodyPr wrap="square" lIns="0" rIns="0" rtlCol="0">
            <a:spAutoFit/>
          </a:bodyPr>
          <a:lstStyle/>
          <a:p>
            <a:pPr algn="ctr">
              <a:buClr>
                <a:srgbClr val="7F134C"/>
              </a:buClr>
            </a:pPr>
            <a:r>
              <a:rPr lang="en-US" sz="1000">
                <a:solidFill>
                  <a:srgbClr val="FFFFFF">
                    <a:lumMod val="50000"/>
                  </a:srgbClr>
                </a:solidFill>
              </a:rPr>
              <a:t>1936</a:t>
            </a:r>
          </a:p>
        </p:txBody>
      </p:sp>
      <p:sp>
        <p:nvSpPr>
          <p:cNvPr id="28" name="TextBox 27">
            <a:extLst>
              <a:ext uri="{FF2B5EF4-FFF2-40B4-BE49-F238E27FC236}">
                <a16:creationId xmlns:a16="http://schemas.microsoft.com/office/drawing/2014/main" id="{54F17451-BC83-4D82-91C6-DAE6F870FABC}"/>
              </a:ext>
            </a:extLst>
          </p:cNvPr>
          <p:cNvSpPr txBox="1">
            <a:spLocks/>
          </p:cNvSpPr>
          <p:nvPr/>
        </p:nvSpPr>
        <p:spPr>
          <a:xfrm>
            <a:off x="5021903" y="5751852"/>
            <a:ext cx="365760" cy="270843"/>
          </a:xfrm>
          <a:prstGeom prst="rect">
            <a:avLst/>
          </a:prstGeom>
          <a:noFill/>
        </p:spPr>
        <p:txBody>
          <a:bodyPr wrap="square" lIns="0" rIns="0" rtlCol="0">
            <a:spAutoFit/>
          </a:bodyPr>
          <a:lstStyle/>
          <a:p>
            <a:pPr algn="ctr">
              <a:buClr>
                <a:srgbClr val="7F134C"/>
              </a:buClr>
            </a:pPr>
            <a:r>
              <a:rPr lang="en-US" sz="1000">
                <a:solidFill>
                  <a:srgbClr val="FFFFFF">
                    <a:lumMod val="50000"/>
                  </a:srgbClr>
                </a:solidFill>
              </a:rPr>
              <a:t>1858</a:t>
            </a:r>
          </a:p>
        </p:txBody>
      </p:sp>
      <p:sp>
        <p:nvSpPr>
          <p:cNvPr id="30" name="TextBox 29">
            <a:extLst>
              <a:ext uri="{FF2B5EF4-FFF2-40B4-BE49-F238E27FC236}">
                <a16:creationId xmlns:a16="http://schemas.microsoft.com/office/drawing/2014/main" id="{66A47857-6C4F-4548-95AF-D2921D334792}"/>
              </a:ext>
            </a:extLst>
          </p:cNvPr>
          <p:cNvSpPr txBox="1"/>
          <p:nvPr/>
        </p:nvSpPr>
        <p:spPr>
          <a:xfrm>
            <a:off x="5858858" y="5751851"/>
            <a:ext cx="365760" cy="246221"/>
          </a:xfrm>
          <a:prstGeom prst="rect">
            <a:avLst/>
          </a:prstGeom>
          <a:noFill/>
        </p:spPr>
        <p:txBody>
          <a:bodyPr wrap="square" lIns="0" rIns="0" rtlCol="0">
            <a:spAutoFit/>
          </a:bodyPr>
          <a:lstStyle/>
          <a:p>
            <a:pPr algn="ctr">
              <a:buClr>
                <a:srgbClr val="7F134C"/>
              </a:buClr>
            </a:pPr>
            <a:r>
              <a:rPr lang="en-US" sz="1000">
                <a:solidFill>
                  <a:srgbClr val="FFFFFF">
                    <a:lumMod val="50000"/>
                  </a:srgbClr>
                </a:solidFill>
              </a:rPr>
              <a:t>1791</a:t>
            </a:r>
          </a:p>
        </p:txBody>
      </p:sp>
      <p:sp>
        <p:nvSpPr>
          <p:cNvPr id="31" name="TextBox 30">
            <a:extLst>
              <a:ext uri="{FF2B5EF4-FFF2-40B4-BE49-F238E27FC236}">
                <a16:creationId xmlns:a16="http://schemas.microsoft.com/office/drawing/2014/main" id="{944BE6D9-C713-44EE-8529-9D1C39ABD68E}"/>
              </a:ext>
            </a:extLst>
          </p:cNvPr>
          <p:cNvSpPr txBox="1"/>
          <p:nvPr/>
        </p:nvSpPr>
        <p:spPr>
          <a:xfrm>
            <a:off x="6695813" y="5751851"/>
            <a:ext cx="365760" cy="270843"/>
          </a:xfrm>
          <a:prstGeom prst="rect">
            <a:avLst/>
          </a:prstGeom>
          <a:noFill/>
        </p:spPr>
        <p:txBody>
          <a:bodyPr wrap="square" lIns="0" rIns="0" rtlCol="0">
            <a:spAutoFit/>
          </a:bodyPr>
          <a:lstStyle/>
          <a:p>
            <a:pPr algn="ctr">
              <a:buClr>
                <a:srgbClr val="7F134C"/>
              </a:buClr>
            </a:pPr>
            <a:r>
              <a:rPr lang="en-US" sz="1000">
                <a:solidFill>
                  <a:srgbClr val="FFFFFF">
                    <a:lumMod val="50000"/>
                  </a:srgbClr>
                </a:solidFill>
              </a:rPr>
              <a:t>1664</a:t>
            </a:r>
          </a:p>
        </p:txBody>
      </p:sp>
      <p:sp>
        <p:nvSpPr>
          <p:cNvPr id="33" name="TextBox 32">
            <a:extLst>
              <a:ext uri="{FF2B5EF4-FFF2-40B4-BE49-F238E27FC236}">
                <a16:creationId xmlns:a16="http://schemas.microsoft.com/office/drawing/2014/main" id="{02206FD9-5BC5-44BC-B4DB-427BC4C74688}"/>
              </a:ext>
            </a:extLst>
          </p:cNvPr>
          <p:cNvSpPr txBox="1"/>
          <p:nvPr/>
        </p:nvSpPr>
        <p:spPr>
          <a:xfrm>
            <a:off x="7532768" y="5751851"/>
            <a:ext cx="365760" cy="270843"/>
          </a:xfrm>
          <a:prstGeom prst="rect">
            <a:avLst/>
          </a:prstGeom>
          <a:noFill/>
        </p:spPr>
        <p:txBody>
          <a:bodyPr wrap="square" lIns="0" rIns="0" rtlCol="0">
            <a:spAutoFit/>
          </a:bodyPr>
          <a:lstStyle/>
          <a:p>
            <a:pPr algn="ctr">
              <a:buClr>
                <a:srgbClr val="7F134C"/>
              </a:buClr>
            </a:pPr>
            <a:r>
              <a:rPr lang="en-US" sz="1000">
                <a:solidFill>
                  <a:srgbClr val="FFFFFF">
                    <a:lumMod val="50000"/>
                  </a:srgbClr>
                </a:solidFill>
              </a:rPr>
              <a:t>1232</a:t>
            </a:r>
          </a:p>
        </p:txBody>
      </p:sp>
      <p:sp>
        <p:nvSpPr>
          <p:cNvPr id="34" name="TextBox 33">
            <a:extLst>
              <a:ext uri="{FF2B5EF4-FFF2-40B4-BE49-F238E27FC236}">
                <a16:creationId xmlns:a16="http://schemas.microsoft.com/office/drawing/2014/main" id="{B801EAD3-69FA-4AE9-A853-54D410B66182}"/>
              </a:ext>
            </a:extLst>
          </p:cNvPr>
          <p:cNvSpPr txBox="1"/>
          <p:nvPr/>
        </p:nvSpPr>
        <p:spPr>
          <a:xfrm>
            <a:off x="8369723" y="5751851"/>
            <a:ext cx="365760" cy="270843"/>
          </a:xfrm>
          <a:prstGeom prst="rect">
            <a:avLst/>
          </a:prstGeom>
          <a:noFill/>
        </p:spPr>
        <p:txBody>
          <a:bodyPr wrap="square" lIns="0" rIns="0" rtlCol="0">
            <a:spAutoFit/>
          </a:bodyPr>
          <a:lstStyle/>
          <a:p>
            <a:pPr algn="ctr">
              <a:buClr>
                <a:srgbClr val="7F134C"/>
              </a:buClr>
            </a:pPr>
            <a:r>
              <a:rPr lang="en-US" sz="1000">
                <a:solidFill>
                  <a:srgbClr val="FFFFFF">
                    <a:lumMod val="50000"/>
                  </a:srgbClr>
                </a:solidFill>
              </a:rPr>
              <a:t>774</a:t>
            </a:r>
          </a:p>
        </p:txBody>
      </p:sp>
      <p:sp>
        <p:nvSpPr>
          <p:cNvPr id="36" name="TextBox 35">
            <a:extLst>
              <a:ext uri="{FF2B5EF4-FFF2-40B4-BE49-F238E27FC236}">
                <a16:creationId xmlns:a16="http://schemas.microsoft.com/office/drawing/2014/main" id="{73881466-27E0-47F6-BF45-3588B1A001DE}"/>
              </a:ext>
            </a:extLst>
          </p:cNvPr>
          <p:cNvSpPr txBox="1"/>
          <p:nvPr/>
        </p:nvSpPr>
        <p:spPr>
          <a:xfrm>
            <a:off x="9206678" y="5751851"/>
            <a:ext cx="365760" cy="270843"/>
          </a:xfrm>
          <a:prstGeom prst="rect">
            <a:avLst/>
          </a:prstGeom>
          <a:noFill/>
        </p:spPr>
        <p:txBody>
          <a:bodyPr wrap="square" lIns="0" rIns="0" rtlCol="0">
            <a:spAutoFit/>
          </a:bodyPr>
          <a:lstStyle/>
          <a:p>
            <a:pPr algn="ctr">
              <a:buClr>
                <a:srgbClr val="7F134C"/>
              </a:buClr>
            </a:pPr>
            <a:r>
              <a:rPr lang="en-US" sz="1000">
                <a:solidFill>
                  <a:srgbClr val="FFFFFF">
                    <a:lumMod val="50000"/>
                  </a:srgbClr>
                </a:solidFill>
              </a:rPr>
              <a:t>270</a:t>
            </a:r>
          </a:p>
        </p:txBody>
      </p:sp>
      <p:sp>
        <p:nvSpPr>
          <p:cNvPr id="38" name="TextBox 37">
            <a:extLst>
              <a:ext uri="{FF2B5EF4-FFF2-40B4-BE49-F238E27FC236}">
                <a16:creationId xmlns:a16="http://schemas.microsoft.com/office/drawing/2014/main" id="{AE069E6F-4AA7-4D5F-949F-66DBBCC47517}"/>
              </a:ext>
            </a:extLst>
          </p:cNvPr>
          <p:cNvSpPr txBox="1">
            <a:spLocks/>
          </p:cNvSpPr>
          <p:nvPr/>
        </p:nvSpPr>
        <p:spPr>
          <a:xfrm>
            <a:off x="1679930" y="5613370"/>
            <a:ext cx="767839" cy="270843"/>
          </a:xfrm>
          <a:prstGeom prst="rect">
            <a:avLst/>
          </a:prstGeom>
          <a:noFill/>
        </p:spPr>
        <p:txBody>
          <a:bodyPr wrap="none" lIns="0" rIns="0" rtlCol="0">
            <a:spAutoFit/>
          </a:bodyPr>
          <a:lstStyle/>
          <a:p>
            <a:pPr algn="r">
              <a:buClr>
                <a:srgbClr val="7F134C"/>
              </a:buClr>
            </a:pPr>
            <a:r>
              <a:rPr lang="en-US" sz="1000" b="1">
                <a:solidFill>
                  <a:srgbClr val="7F134C"/>
                </a:solidFill>
              </a:rPr>
              <a:t>DAPA 10 mg</a:t>
            </a:r>
          </a:p>
        </p:txBody>
      </p:sp>
      <p:sp>
        <p:nvSpPr>
          <p:cNvPr id="39" name="TextBox 38">
            <a:extLst>
              <a:ext uri="{FF2B5EF4-FFF2-40B4-BE49-F238E27FC236}">
                <a16:creationId xmlns:a16="http://schemas.microsoft.com/office/drawing/2014/main" id="{D4A2AD52-C946-48B0-A568-7FE0BA6C5ED4}"/>
              </a:ext>
            </a:extLst>
          </p:cNvPr>
          <p:cNvSpPr txBox="1">
            <a:spLocks/>
          </p:cNvSpPr>
          <p:nvPr/>
        </p:nvSpPr>
        <p:spPr>
          <a:xfrm>
            <a:off x="1958853" y="5751851"/>
            <a:ext cx="488916" cy="270843"/>
          </a:xfrm>
          <a:prstGeom prst="rect">
            <a:avLst/>
          </a:prstGeom>
          <a:noFill/>
        </p:spPr>
        <p:txBody>
          <a:bodyPr wrap="none" lIns="0" rIns="0" rtlCol="0">
            <a:spAutoFit/>
          </a:bodyPr>
          <a:lstStyle/>
          <a:p>
            <a:pPr algn="r">
              <a:buClr>
                <a:srgbClr val="7F134C"/>
              </a:buClr>
            </a:pPr>
            <a:r>
              <a:rPr lang="en-US" sz="1000" b="1">
                <a:solidFill>
                  <a:srgbClr val="FFFFFF">
                    <a:lumMod val="50000"/>
                  </a:srgbClr>
                </a:solidFill>
              </a:rPr>
              <a:t>Placebo</a:t>
            </a:r>
          </a:p>
        </p:txBody>
      </p:sp>
      <p:sp>
        <p:nvSpPr>
          <p:cNvPr id="40" name="TextBox 39">
            <a:extLst>
              <a:ext uri="{FF2B5EF4-FFF2-40B4-BE49-F238E27FC236}">
                <a16:creationId xmlns:a16="http://schemas.microsoft.com/office/drawing/2014/main" id="{4D156331-772E-4DDF-91E3-579E178A4380}"/>
              </a:ext>
            </a:extLst>
          </p:cNvPr>
          <p:cNvSpPr txBox="1">
            <a:spLocks/>
          </p:cNvSpPr>
          <p:nvPr/>
        </p:nvSpPr>
        <p:spPr>
          <a:xfrm>
            <a:off x="8916926" y="3354575"/>
            <a:ext cx="1206613" cy="584775"/>
          </a:xfrm>
          <a:prstGeom prst="rect">
            <a:avLst/>
          </a:prstGeom>
          <a:noFill/>
        </p:spPr>
        <p:txBody>
          <a:bodyPr wrap="none" lIns="0" rIns="0" rtlCol="0">
            <a:spAutoFit/>
          </a:bodyPr>
          <a:lstStyle/>
          <a:p>
            <a:pPr algn="r">
              <a:buClr>
                <a:srgbClr val="7F134C"/>
              </a:buClr>
            </a:pPr>
            <a:r>
              <a:rPr lang="en-US" sz="1600" b="1">
                <a:solidFill>
                  <a:srgbClr val="7F134C"/>
                </a:solidFill>
              </a:rPr>
              <a:t>DAPA 10 mg</a:t>
            </a:r>
            <a:br>
              <a:rPr lang="en-US" sz="1600" b="1">
                <a:solidFill>
                  <a:srgbClr val="7F134C"/>
                </a:solidFill>
              </a:rPr>
            </a:br>
            <a:r>
              <a:rPr lang="en-US" sz="1600" b="1">
                <a:solidFill>
                  <a:srgbClr val="7F134C"/>
                </a:solidFill>
              </a:rPr>
              <a:t>197 events</a:t>
            </a:r>
          </a:p>
        </p:txBody>
      </p:sp>
      <p:sp>
        <p:nvSpPr>
          <p:cNvPr id="41" name="TextBox 40">
            <a:extLst>
              <a:ext uri="{FF2B5EF4-FFF2-40B4-BE49-F238E27FC236}">
                <a16:creationId xmlns:a16="http://schemas.microsoft.com/office/drawing/2014/main" id="{7275BECD-B0AE-4773-AFE7-8509C4F4D949}"/>
              </a:ext>
            </a:extLst>
          </p:cNvPr>
          <p:cNvSpPr txBox="1">
            <a:spLocks/>
          </p:cNvSpPr>
          <p:nvPr/>
        </p:nvSpPr>
        <p:spPr>
          <a:xfrm>
            <a:off x="8996051" y="1213774"/>
            <a:ext cx="1048365" cy="584775"/>
          </a:xfrm>
          <a:prstGeom prst="rect">
            <a:avLst/>
          </a:prstGeom>
          <a:noFill/>
        </p:spPr>
        <p:txBody>
          <a:bodyPr wrap="none" lIns="0" rIns="0" rtlCol="0">
            <a:spAutoFit/>
          </a:bodyPr>
          <a:lstStyle/>
          <a:p>
            <a:pPr algn="r">
              <a:buClr>
                <a:srgbClr val="7F134C"/>
              </a:buClr>
            </a:pPr>
            <a:r>
              <a:rPr lang="en-US" sz="1600" b="1">
                <a:solidFill>
                  <a:srgbClr val="FFFFFF">
                    <a:lumMod val="50000"/>
                  </a:srgbClr>
                </a:solidFill>
              </a:rPr>
              <a:t>Placebo</a:t>
            </a:r>
            <a:br>
              <a:rPr lang="en-US" sz="1600" b="1">
                <a:solidFill>
                  <a:srgbClr val="FFFFFF">
                    <a:lumMod val="50000"/>
                  </a:srgbClr>
                </a:solidFill>
              </a:rPr>
            </a:br>
            <a:r>
              <a:rPr lang="en-US" sz="1600" b="1">
                <a:solidFill>
                  <a:srgbClr val="FFFFFF">
                    <a:lumMod val="50000"/>
                  </a:srgbClr>
                </a:solidFill>
              </a:rPr>
              <a:t>312 events</a:t>
            </a:r>
          </a:p>
        </p:txBody>
      </p:sp>
      <p:cxnSp>
        <p:nvCxnSpPr>
          <p:cNvPr id="44" name="Straight Connector 43">
            <a:extLst>
              <a:ext uri="{FF2B5EF4-FFF2-40B4-BE49-F238E27FC236}">
                <a16:creationId xmlns:a16="http://schemas.microsoft.com/office/drawing/2014/main" id="{CD9C68C3-B9FD-4952-BA67-545A0B6C46CE}"/>
              </a:ext>
            </a:extLst>
          </p:cNvPr>
          <p:cNvCxnSpPr/>
          <p:nvPr/>
        </p:nvCxnSpPr>
        <p:spPr>
          <a:xfrm>
            <a:off x="2647088" y="128270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05D4C72-B937-467F-BB12-ED4D747C1B92}"/>
              </a:ext>
            </a:extLst>
          </p:cNvPr>
          <p:cNvCxnSpPr/>
          <p:nvPr/>
        </p:nvCxnSpPr>
        <p:spPr>
          <a:xfrm>
            <a:off x="2647088" y="192164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32383DB-18CB-40E0-B4C5-72F0E081CB30}"/>
              </a:ext>
            </a:extLst>
          </p:cNvPr>
          <p:cNvCxnSpPr/>
          <p:nvPr/>
        </p:nvCxnSpPr>
        <p:spPr>
          <a:xfrm>
            <a:off x="2647088" y="256058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B0C9977-C932-4665-8944-4FFAB0FE3DEB}"/>
              </a:ext>
            </a:extLst>
          </p:cNvPr>
          <p:cNvCxnSpPr/>
          <p:nvPr/>
        </p:nvCxnSpPr>
        <p:spPr>
          <a:xfrm>
            <a:off x="2647088" y="319952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87DF22D-1CCA-4925-B0BB-856D6A2569DA}"/>
              </a:ext>
            </a:extLst>
          </p:cNvPr>
          <p:cNvCxnSpPr/>
          <p:nvPr/>
        </p:nvCxnSpPr>
        <p:spPr>
          <a:xfrm>
            <a:off x="2647088" y="383845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5182CF-C76F-49CF-9D22-B8E1359C9C84}"/>
              </a:ext>
            </a:extLst>
          </p:cNvPr>
          <p:cNvCxnSpPr/>
          <p:nvPr/>
        </p:nvCxnSpPr>
        <p:spPr>
          <a:xfrm>
            <a:off x="2647088" y="447739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7B991FD-07AE-43A3-A26F-F9BA499AEC00}"/>
              </a:ext>
            </a:extLst>
          </p:cNvPr>
          <p:cNvCxnSpPr/>
          <p:nvPr/>
        </p:nvCxnSpPr>
        <p:spPr>
          <a:xfrm>
            <a:off x="2647088" y="511633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DCC7EEC-960C-4AB0-9D8C-03CF8C7E2080}"/>
              </a:ext>
            </a:extLst>
          </p:cNvPr>
          <p:cNvSpPr txBox="1"/>
          <p:nvPr/>
        </p:nvSpPr>
        <p:spPr>
          <a:xfrm>
            <a:off x="2467594" y="4997753"/>
            <a:ext cx="255198" cy="246221"/>
          </a:xfrm>
          <a:prstGeom prst="rect">
            <a:avLst/>
          </a:prstGeom>
          <a:noFill/>
        </p:spPr>
        <p:txBody>
          <a:bodyPr wrap="none" rtlCol="0">
            <a:spAutoFit/>
          </a:bodyPr>
          <a:lstStyle/>
          <a:p>
            <a:pPr algn="r">
              <a:buClr>
                <a:srgbClr val="7F134C"/>
              </a:buClr>
            </a:pPr>
            <a:r>
              <a:rPr lang="en-US" sz="1000">
                <a:solidFill>
                  <a:srgbClr val="000000"/>
                </a:solidFill>
              </a:rPr>
              <a:t>0</a:t>
            </a:r>
          </a:p>
        </p:txBody>
      </p:sp>
      <p:sp>
        <p:nvSpPr>
          <p:cNvPr id="52" name="TextBox 51">
            <a:extLst>
              <a:ext uri="{FF2B5EF4-FFF2-40B4-BE49-F238E27FC236}">
                <a16:creationId xmlns:a16="http://schemas.microsoft.com/office/drawing/2014/main" id="{6877CC7F-2FC7-4138-885E-AD0D91BF52EF}"/>
              </a:ext>
            </a:extLst>
          </p:cNvPr>
          <p:cNvSpPr txBox="1"/>
          <p:nvPr/>
        </p:nvSpPr>
        <p:spPr>
          <a:xfrm>
            <a:off x="2467594" y="4357036"/>
            <a:ext cx="255198" cy="246221"/>
          </a:xfrm>
          <a:prstGeom prst="rect">
            <a:avLst/>
          </a:prstGeom>
          <a:noFill/>
        </p:spPr>
        <p:txBody>
          <a:bodyPr wrap="none" rtlCol="0">
            <a:spAutoFit/>
          </a:bodyPr>
          <a:lstStyle/>
          <a:p>
            <a:pPr algn="r">
              <a:buClr>
                <a:srgbClr val="7F134C"/>
              </a:buClr>
            </a:pPr>
            <a:r>
              <a:rPr lang="en-US" sz="1000">
                <a:solidFill>
                  <a:srgbClr val="000000"/>
                </a:solidFill>
              </a:rPr>
              <a:t>4</a:t>
            </a:r>
          </a:p>
        </p:txBody>
      </p:sp>
      <p:sp>
        <p:nvSpPr>
          <p:cNvPr id="53" name="TextBox 52">
            <a:extLst>
              <a:ext uri="{FF2B5EF4-FFF2-40B4-BE49-F238E27FC236}">
                <a16:creationId xmlns:a16="http://schemas.microsoft.com/office/drawing/2014/main" id="{D3C52B95-19D9-43D3-9687-B3B3D1E1011E}"/>
              </a:ext>
            </a:extLst>
          </p:cNvPr>
          <p:cNvSpPr txBox="1"/>
          <p:nvPr/>
        </p:nvSpPr>
        <p:spPr>
          <a:xfrm>
            <a:off x="2467594" y="3716319"/>
            <a:ext cx="255198" cy="246221"/>
          </a:xfrm>
          <a:prstGeom prst="rect">
            <a:avLst/>
          </a:prstGeom>
          <a:noFill/>
        </p:spPr>
        <p:txBody>
          <a:bodyPr wrap="none" rtlCol="0">
            <a:spAutoFit/>
          </a:bodyPr>
          <a:lstStyle/>
          <a:p>
            <a:pPr algn="r">
              <a:buClr>
                <a:srgbClr val="7F134C"/>
              </a:buClr>
            </a:pPr>
            <a:r>
              <a:rPr lang="en-US" sz="1000">
                <a:solidFill>
                  <a:srgbClr val="000000"/>
                </a:solidFill>
              </a:rPr>
              <a:t>8</a:t>
            </a:r>
          </a:p>
        </p:txBody>
      </p:sp>
      <p:sp>
        <p:nvSpPr>
          <p:cNvPr id="54" name="TextBox 53">
            <a:extLst>
              <a:ext uri="{FF2B5EF4-FFF2-40B4-BE49-F238E27FC236}">
                <a16:creationId xmlns:a16="http://schemas.microsoft.com/office/drawing/2014/main" id="{8FE10CDF-E619-4F17-AEB2-F00652D11DD8}"/>
              </a:ext>
            </a:extLst>
          </p:cNvPr>
          <p:cNvSpPr txBox="1"/>
          <p:nvPr/>
        </p:nvSpPr>
        <p:spPr>
          <a:xfrm>
            <a:off x="2397061" y="3075602"/>
            <a:ext cx="325731" cy="246221"/>
          </a:xfrm>
          <a:prstGeom prst="rect">
            <a:avLst/>
          </a:prstGeom>
          <a:noFill/>
        </p:spPr>
        <p:txBody>
          <a:bodyPr wrap="none" rtlCol="0">
            <a:spAutoFit/>
          </a:bodyPr>
          <a:lstStyle/>
          <a:p>
            <a:pPr algn="r">
              <a:buClr>
                <a:srgbClr val="7F134C"/>
              </a:buClr>
            </a:pPr>
            <a:r>
              <a:rPr lang="en-US" sz="1000">
                <a:solidFill>
                  <a:srgbClr val="000000"/>
                </a:solidFill>
              </a:rPr>
              <a:t>12</a:t>
            </a:r>
          </a:p>
        </p:txBody>
      </p:sp>
      <p:sp>
        <p:nvSpPr>
          <p:cNvPr id="55" name="TextBox 54">
            <a:extLst>
              <a:ext uri="{FF2B5EF4-FFF2-40B4-BE49-F238E27FC236}">
                <a16:creationId xmlns:a16="http://schemas.microsoft.com/office/drawing/2014/main" id="{69102061-3275-449C-8756-7537FE04AB6E}"/>
              </a:ext>
            </a:extLst>
          </p:cNvPr>
          <p:cNvSpPr txBox="1"/>
          <p:nvPr/>
        </p:nvSpPr>
        <p:spPr>
          <a:xfrm>
            <a:off x="2397061" y="2434885"/>
            <a:ext cx="325731" cy="246221"/>
          </a:xfrm>
          <a:prstGeom prst="rect">
            <a:avLst/>
          </a:prstGeom>
          <a:noFill/>
        </p:spPr>
        <p:txBody>
          <a:bodyPr wrap="none" rtlCol="0">
            <a:spAutoFit/>
          </a:bodyPr>
          <a:lstStyle/>
          <a:p>
            <a:pPr algn="r">
              <a:buClr>
                <a:srgbClr val="7F134C"/>
              </a:buClr>
            </a:pPr>
            <a:r>
              <a:rPr lang="en-US" sz="1000">
                <a:solidFill>
                  <a:srgbClr val="000000"/>
                </a:solidFill>
              </a:rPr>
              <a:t>16</a:t>
            </a:r>
          </a:p>
        </p:txBody>
      </p:sp>
      <p:sp>
        <p:nvSpPr>
          <p:cNvPr id="56" name="TextBox 55">
            <a:extLst>
              <a:ext uri="{FF2B5EF4-FFF2-40B4-BE49-F238E27FC236}">
                <a16:creationId xmlns:a16="http://schemas.microsoft.com/office/drawing/2014/main" id="{9A3E96CE-CAFE-4AE8-B452-36EA04CD0933}"/>
              </a:ext>
            </a:extLst>
          </p:cNvPr>
          <p:cNvSpPr txBox="1"/>
          <p:nvPr/>
        </p:nvSpPr>
        <p:spPr>
          <a:xfrm>
            <a:off x="2397061" y="1794168"/>
            <a:ext cx="325731" cy="246221"/>
          </a:xfrm>
          <a:prstGeom prst="rect">
            <a:avLst/>
          </a:prstGeom>
          <a:noFill/>
        </p:spPr>
        <p:txBody>
          <a:bodyPr wrap="none" rtlCol="0">
            <a:spAutoFit/>
          </a:bodyPr>
          <a:lstStyle/>
          <a:p>
            <a:pPr algn="r">
              <a:buClr>
                <a:srgbClr val="7F134C"/>
              </a:buClr>
            </a:pPr>
            <a:r>
              <a:rPr lang="en-US" sz="1000">
                <a:solidFill>
                  <a:srgbClr val="000000"/>
                </a:solidFill>
              </a:rPr>
              <a:t>20</a:t>
            </a:r>
          </a:p>
        </p:txBody>
      </p:sp>
      <p:sp>
        <p:nvSpPr>
          <p:cNvPr id="57" name="TextBox 56">
            <a:extLst>
              <a:ext uri="{FF2B5EF4-FFF2-40B4-BE49-F238E27FC236}">
                <a16:creationId xmlns:a16="http://schemas.microsoft.com/office/drawing/2014/main" id="{2D7AF2ED-5DEC-484F-ADA2-7A9C45DEBA04}"/>
              </a:ext>
            </a:extLst>
          </p:cNvPr>
          <p:cNvSpPr txBox="1"/>
          <p:nvPr/>
        </p:nvSpPr>
        <p:spPr>
          <a:xfrm>
            <a:off x="2397061" y="1153451"/>
            <a:ext cx="325731" cy="246221"/>
          </a:xfrm>
          <a:prstGeom prst="rect">
            <a:avLst/>
          </a:prstGeom>
          <a:noFill/>
        </p:spPr>
        <p:txBody>
          <a:bodyPr wrap="none" rtlCol="0">
            <a:spAutoFit/>
          </a:bodyPr>
          <a:lstStyle/>
          <a:p>
            <a:pPr algn="r">
              <a:buClr>
                <a:srgbClr val="7F134C"/>
              </a:buClr>
            </a:pPr>
            <a:r>
              <a:rPr lang="en-US" sz="1000">
                <a:solidFill>
                  <a:srgbClr val="000000"/>
                </a:solidFill>
              </a:rPr>
              <a:t>24</a:t>
            </a:r>
          </a:p>
        </p:txBody>
      </p:sp>
      <p:sp>
        <p:nvSpPr>
          <p:cNvPr id="58" name="TextBox 57">
            <a:extLst>
              <a:ext uri="{FF2B5EF4-FFF2-40B4-BE49-F238E27FC236}">
                <a16:creationId xmlns:a16="http://schemas.microsoft.com/office/drawing/2014/main" id="{E6E9F941-15E8-43F7-A86C-3A7AFD6FBE73}"/>
              </a:ext>
            </a:extLst>
          </p:cNvPr>
          <p:cNvSpPr txBox="1"/>
          <p:nvPr/>
        </p:nvSpPr>
        <p:spPr>
          <a:xfrm>
            <a:off x="2645035" y="5229625"/>
            <a:ext cx="255198" cy="246221"/>
          </a:xfrm>
          <a:prstGeom prst="rect">
            <a:avLst/>
          </a:prstGeom>
          <a:noFill/>
        </p:spPr>
        <p:txBody>
          <a:bodyPr wrap="none" rtlCol="0">
            <a:spAutoFit/>
          </a:bodyPr>
          <a:lstStyle/>
          <a:p>
            <a:pPr algn="ctr">
              <a:buClr>
                <a:srgbClr val="7F134C"/>
              </a:buClr>
            </a:pPr>
            <a:r>
              <a:rPr lang="en-US" sz="1000">
                <a:solidFill>
                  <a:srgbClr val="000000"/>
                </a:solidFill>
              </a:rPr>
              <a:t>0</a:t>
            </a:r>
          </a:p>
        </p:txBody>
      </p:sp>
      <p:cxnSp>
        <p:nvCxnSpPr>
          <p:cNvPr id="59" name="Straight Connector 58">
            <a:extLst>
              <a:ext uri="{FF2B5EF4-FFF2-40B4-BE49-F238E27FC236}">
                <a16:creationId xmlns:a16="http://schemas.microsoft.com/office/drawing/2014/main" id="{5D80FD2D-3C34-4FE4-91FA-F68EF1AA1299}"/>
              </a:ext>
            </a:extLst>
          </p:cNvPr>
          <p:cNvCxnSpPr>
            <a:cxnSpLocks/>
          </p:cNvCxnSpPr>
          <p:nvPr/>
        </p:nvCxnSpPr>
        <p:spPr>
          <a:xfrm rot="16200000">
            <a:off x="2731830" y="519825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BDAA1AF-DE8A-43B5-8591-31029B458E90}"/>
              </a:ext>
            </a:extLst>
          </p:cNvPr>
          <p:cNvCxnSpPr>
            <a:cxnSpLocks/>
          </p:cNvCxnSpPr>
          <p:nvPr/>
        </p:nvCxnSpPr>
        <p:spPr>
          <a:xfrm rot="16200000">
            <a:off x="3553602" y="519825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B818580-D5E8-45A4-9293-076F31E98CFA}"/>
              </a:ext>
            </a:extLst>
          </p:cNvPr>
          <p:cNvCxnSpPr>
            <a:cxnSpLocks/>
          </p:cNvCxnSpPr>
          <p:nvPr/>
        </p:nvCxnSpPr>
        <p:spPr>
          <a:xfrm rot="16200000">
            <a:off x="4380292" y="519825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123D18D-93E1-4795-AC9F-C2E3E1AA8249}"/>
              </a:ext>
            </a:extLst>
          </p:cNvPr>
          <p:cNvCxnSpPr>
            <a:cxnSpLocks/>
          </p:cNvCxnSpPr>
          <p:nvPr/>
        </p:nvCxnSpPr>
        <p:spPr>
          <a:xfrm rot="16200000">
            <a:off x="5213103" y="519825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FF3A725-913A-4F53-870C-AE1F428A1C10}"/>
              </a:ext>
            </a:extLst>
          </p:cNvPr>
          <p:cNvCxnSpPr>
            <a:cxnSpLocks/>
          </p:cNvCxnSpPr>
          <p:nvPr/>
        </p:nvCxnSpPr>
        <p:spPr>
          <a:xfrm rot="16200000">
            <a:off x="6033835" y="519825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DBC86C4-B6F3-49A8-8A5B-C6FEA95A9DA8}"/>
              </a:ext>
            </a:extLst>
          </p:cNvPr>
          <p:cNvCxnSpPr>
            <a:cxnSpLocks/>
          </p:cNvCxnSpPr>
          <p:nvPr/>
        </p:nvCxnSpPr>
        <p:spPr>
          <a:xfrm rot="16200000">
            <a:off x="6838314" y="519825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EA4398F-A0ED-4F1B-BF88-2EBD3A474523}"/>
              </a:ext>
            </a:extLst>
          </p:cNvPr>
          <p:cNvCxnSpPr>
            <a:cxnSpLocks/>
          </p:cNvCxnSpPr>
          <p:nvPr/>
        </p:nvCxnSpPr>
        <p:spPr>
          <a:xfrm rot="16200000">
            <a:off x="8480330" y="519825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531801C-1115-4D84-8E01-7505EFEC2E42}"/>
              </a:ext>
            </a:extLst>
          </p:cNvPr>
          <p:cNvCxnSpPr>
            <a:cxnSpLocks/>
          </p:cNvCxnSpPr>
          <p:nvPr/>
        </p:nvCxnSpPr>
        <p:spPr>
          <a:xfrm rot="16200000">
            <a:off x="7652625" y="519825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51AC06C-CBD2-4D60-9266-B9C3A24F98C5}"/>
              </a:ext>
            </a:extLst>
          </p:cNvPr>
          <p:cNvCxnSpPr>
            <a:cxnSpLocks/>
          </p:cNvCxnSpPr>
          <p:nvPr/>
        </p:nvCxnSpPr>
        <p:spPr>
          <a:xfrm rot="16200000">
            <a:off x="9308132" y="519825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E74F1AF-3C4E-4035-8627-CC2B87F52E32}"/>
              </a:ext>
            </a:extLst>
          </p:cNvPr>
          <p:cNvSpPr txBox="1"/>
          <p:nvPr/>
        </p:nvSpPr>
        <p:spPr>
          <a:xfrm>
            <a:off x="3471723" y="5229625"/>
            <a:ext cx="255198" cy="246221"/>
          </a:xfrm>
          <a:prstGeom prst="rect">
            <a:avLst/>
          </a:prstGeom>
          <a:noFill/>
        </p:spPr>
        <p:txBody>
          <a:bodyPr wrap="none" rtlCol="0">
            <a:spAutoFit/>
          </a:bodyPr>
          <a:lstStyle/>
          <a:p>
            <a:pPr algn="ctr">
              <a:buClr>
                <a:srgbClr val="7F134C"/>
              </a:buClr>
            </a:pPr>
            <a:r>
              <a:rPr lang="en-US" sz="1000">
                <a:solidFill>
                  <a:srgbClr val="000000"/>
                </a:solidFill>
              </a:rPr>
              <a:t>4</a:t>
            </a:r>
          </a:p>
        </p:txBody>
      </p:sp>
      <p:sp>
        <p:nvSpPr>
          <p:cNvPr id="73" name="TextBox 72">
            <a:extLst>
              <a:ext uri="{FF2B5EF4-FFF2-40B4-BE49-F238E27FC236}">
                <a16:creationId xmlns:a16="http://schemas.microsoft.com/office/drawing/2014/main" id="{7428B229-E994-4FDB-95CD-6500132B1B3C}"/>
              </a:ext>
            </a:extLst>
          </p:cNvPr>
          <p:cNvSpPr txBox="1"/>
          <p:nvPr/>
        </p:nvSpPr>
        <p:spPr>
          <a:xfrm>
            <a:off x="4298413" y="5229625"/>
            <a:ext cx="255198" cy="246221"/>
          </a:xfrm>
          <a:prstGeom prst="rect">
            <a:avLst/>
          </a:prstGeom>
          <a:noFill/>
        </p:spPr>
        <p:txBody>
          <a:bodyPr wrap="square" rtlCol="0">
            <a:spAutoFit/>
          </a:bodyPr>
          <a:lstStyle/>
          <a:p>
            <a:pPr algn="ctr">
              <a:buClr>
                <a:srgbClr val="7F134C"/>
              </a:buClr>
            </a:pPr>
            <a:r>
              <a:rPr lang="en-US" sz="1000">
                <a:solidFill>
                  <a:srgbClr val="000000"/>
                </a:solidFill>
              </a:rPr>
              <a:t>8</a:t>
            </a:r>
          </a:p>
        </p:txBody>
      </p:sp>
      <p:sp>
        <p:nvSpPr>
          <p:cNvPr id="75" name="TextBox 74">
            <a:extLst>
              <a:ext uri="{FF2B5EF4-FFF2-40B4-BE49-F238E27FC236}">
                <a16:creationId xmlns:a16="http://schemas.microsoft.com/office/drawing/2014/main" id="{2F7AC70B-898C-41CE-B823-63AF2D84002E}"/>
              </a:ext>
            </a:extLst>
          </p:cNvPr>
          <p:cNvSpPr txBox="1">
            <a:spLocks/>
          </p:cNvSpPr>
          <p:nvPr/>
        </p:nvSpPr>
        <p:spPr>
          <a:xfrm>
            <a:off x="5075943" y="5229626"/>
            <a:ext cx="365760" cy="246221"/>
          </a:xfrm>
          <a:prstGeom prst="rect">
            <a:avLst/>
          </a:prstGeom>
          <a:noFill/>
        </p:spPr>
        <p:txBody>
          <a:bodyPr wrap="square" rtlCol="0">
            <a:spAutoFit/>
          </a:bodyPr>
          <a:lstStyle/>
          <a:p>
            <a:pPr algn="ctr">
              <a:buClr>
                <a:srgbClr val="7F134C"/>
              </a:buClr>
            </a:pPr>
            <a:r>
              <a:rPr lang="en-US" sz="1000">
                <a:solidFill>
                  <a:srgbClr val="000000"/>
                </a:solidFill>
              </a:rPr>
              <a:t>12</a:t>
            </a:r>
          </a:p>
        </p:txBody>
      </p:sp>
      <p:sp>
        <p:nvSpPr>
          <p:cNvPr id="77" name="TextBox 76">
            <a:extLst>
              <a:ext uri="{FF2B5EF4-FFF2-40B4-BE49-F238E27FC236}">
                <a16:creationId xmlns:a16="http://schemas.microsoft.com/office/drawing/2014/main" id="{955227BE-ED0C-4AE4-A63A-559D0F6C2122}"/>
              </a:ext>
            </a:extLst>
          </p:cNvPr>
          <p:cNvSpPr txBox="1"/>
          <p:nvPr/>
        </p:nvSpPr>
        <p:spPr>
          <a:xfrm>
            <a:off x="5896675" y="5229625"/>
            <a:ext cx="365760" cy="246221"/>
          </a:xfrm>
          <a:prstGeom prst="rect">
            <a:avLst/>
          </a:prstGeom>
          <a:noFill/>
        </p:spPr>
        <p:txBody>
          <a:bodyPr wrap="square" rtlCol="0">
            <a:spAutoFit/>
          </a:bodyPr>
          <a:lstStyle/>
          <a:p>
            <a:pPr algn="ctr">
              <a:buClr>
                <a:srgbClr val="7F134C"/>
              </a:buClr>
            </a:pPr>
            <a:r>
              <a:rPr lang="en-US" sz="1000">
                <a:solidFill>
                  <a:srgbClr val="000000"/>
                </a:solidFill>
              </a:rPr>
              <a:t>16</a:t>
            </a:r>
          </a:p>
        </p:txBody>
      </p:sp>
      <p:sp>
        <p:nvSpPr>
          <p:cNvPr id="78" name="TextBox 77">
            <a:extLst>
              <a:ext uri="{FF2B5EF4-FFF2-40B4-BE49-F238E27FC236}">
                <a16:creationId xmlns:a16="http://schemas.microsoft.com/office/drawing/2014/main" id="{70B34C72-B2D3-40BF-A8EC-573AC1B93F67}"/>
              </a:ext>
            </a:extLst>
          </p:cNvPr>
          <p:cNvSpPr txBox="1"/>
          <p:nvPr/>
        </p:nvSpPr>
        <p:spPr>
          <a:xfrm>
            <a:off x="6701154" y="5229625"/>
            <a:ext cx="365760" cy="246221"/>
          </a:xfrm>
          <a:prstGeom prst="rect">
            <a:avLst/>
          </a:prstGeom>
          <a:noFill/>
        </p:spPr>
        <p:txBody>
          <a:bodyPr wrap="square" rtlCol="0">
            <a:spAutoFit/>
          </a:bodyPr>
          <a:lstStyle/>
          <a:p>
            <a:pPr algn="ctr">
              <a:buClr>
                <a:srgbClr val="7F134C"/>
              </a:buClr>
            </a:pPr>
            <a:r>
              <a:rPr lang="en-US" sz="1000">
                <a:solidFill>
                  <a:srgbClr val="000000"/>
                </a:solidFill>
              </a:rPr>
              <a:t>20</a:t>
            </a:r>
          </a:p>
        </p:txBody>
      </p:sp>
      <p:sp>
        <p:nvSpPr>
          <p:cNvPr id="79" name="TextBox 78">
            <a:extLst>
              <a:ext uri="{FF2B5EF4-FFF2-40B4-BE49-F238E27FC236}">
                <a16:creationId xmlns:a16="http://schemas.microsoft.com/office/drawing/2014/main" id="{D4D571B8-9DE6-42A3-8587-6F9F40D3BDA4}"/>
              </a:ext>
            </a:extLst>
          </p:cNvPr>
          <p:cNvSpPr txBox="1"/>
          <p:nvPr/>
        </p:nvSpPr>
        <p:spPr>
          <a:xfrm>
            <a:off x="7515465" y="5229625"/>
            <a:ext cx="365760" cy="246221"/>
          </a:xfrm>
          <a:prstGeom prst="rect">
            <a:avLst/>
          </a:prstGeom>
          <a:noFill/>
        </p:spPr>
        <p:txBody>
          <a:bodyPr wrap="square" rtlCol="0">
            <a:spAutoFit/>
          </a:bodyPr>
          <a:lstStyle/>
          <a:p>
            <a:pPr algn="ctr">
              <a:buClr>
                <a:srgbClr val="7F134C"/>
              </a:buClr>
            </a:pPr>
            <a:r>
              <a:rPr lang="en-US" sz="1000">
                <a:solidFill>
                  <a:srgbClr val="000000"/>
                </a:solidFill>
              </a:rPr>
              <a:t>24</a:t>
            </a:r>
          </a:p>
        </p:txBody>
      </p:sp>
      <p:sp>
        <p:nvSpPr>
          <p:cNvPr id="80" name="TextBox 79">
            <a:extLst>
              <a:ext uri="{FF2B5EF4-FFF2-40B4-BE49-F238E27FC236}">
                <a16:creationId xmlns:a16="http://schemas.microsoft.com/office/drawing/2014/main" id="{62DD300F-1EBC-4D34-A5E8-4E4DB101C595}"/>
              </a:ext>
            </a:extLst>
          </p:cNvPr>
          <p:cNvSpPr txBox="1"/>
          <p:nvPr/>
        </p:nvSpPr>
        <p:spPr>
          <a:xfrm>
            <a:off x="8343170" y="5229625"/>
            <a:ext cx="365760" cy="246221"/>
          </a:xfrm>
          <a:prstGeom prst="rect">
            <a:avLst/>
          </a:prstGeom>
          <a:noFill/>
        </p:spPr>
        <p:txBody>
          <a:bodyPr wrap="square" rtlCol="0">
            <a:spAutoFit/>
          </a:bodyPr>
          <a:lstStyle/>
          <a:p>
            <a:pPr algn="ctr">
              <a:buClr>
                <a:srgbClr val="7F134C"/>
              </a:buClr>
            </a:pPr>
            <a:r>
              <a:rPr lang="en-US" sz="1000">
                <a:solidFill>
                  <a:srgbClr val="000000"/>
                </a:solidFill>
              </a:rPr>
              <a:t>28</a:t>
            </a:r>
          </a:p>
        </p:txBody>
      </p:sp>
      <p:sp>
        <p:nvSpPr>
          <p:cNvPr id="83" name="TextBox 82">
            <a:extLst>
              <a:ext uri="{FF2B5EF4-FFF2-40B4-BE49-F238E27FC236}">
                <a16:creationId xmlns:a16="http://schemas.microsoft.com/office/drawing/2014/main" id="{A19AEE5B-C6DB-4636-BFB6-1B984072ECB3}"/>
              </a:ext>
            </a:extLst>
          </p:cNvPr>
          <p:cNvSpPr txBox="1"/>
          <p:nvPr/>
        </p:nvSpPr>
        <p:spPr>
          <a:xfrm>
            <a:off x="9182098" y="5229625"/>
            <a:ext cx="365760" cy="246221"/>
          </a:xfrm>
          <a:prstGeom prst="rect">
            <a:avLst/>
          </a:prstGeom>
          <a:noFill/>
        </p:spPr>
        <p:txBody>
          <a:bodyPr wrap="square" rtlCol="0">
            <a:spAutoFit/>
          </a:bodyPr>
          <a:lstStyle/>
          <a:p>
            <a:pPr algn="ctr">
              <a:buClr>
                <a:srgbClr val="7F134C"/>
              </a:buClr>
            </a:pPr>
            <a:r>
              <a:rPr lang="en-US" sz="1000">
                <a:solidFill>
                  <a:srgbClr val="000000"/>
                </a:solidFill>
              </a:rPr>
              <a:t>32</a:t>
            </a:r>
          </a:p>
        </p:txBody>
      </p:sp>
      <p:sp>
        <p:nvSpPr>
          <p:cNvPr id="84" name="TextBox 83">
            <a:extLst>
              <a:ext uri="{FF2B5EF4-FFF2-40B4-BE49-F238E27FC236}">
                <a16:creationId xmlns:a16="http://schemas.microsoft.com/office/drawing/2014/main" id="{83CE378C-399E-47A9-89F7-6E7463A6CAD9}"/>
              </a:ext>
            </a:extLst>
          </p:cNvPr>
          <p:cNvSpPr txBox="1"/>
          <p:nvPr/>
        </p:nvSpPr>
        <p:spPr>
          <a:xfrm>
            <a:off x="4862276" y="5379449"/>
            <a:ext cx="2440271" cy="276999"/>
          </a:xfrm>
          <a:prstGeom prst="rect">
            <a:avLst/>
          </a:prstGeom>
          <a:noFill/>
        </p:spPr>
        <p:txBody>
          <a:bodyPr wrap="square" rtlCol="0">
            <a:spAutoFit/>
          </a:bodyPr>
          <a:lstStyle/>
          <a:p>
            <a:pPr algn="ctr">
              <a:buClr>
                <a:srgbClr val="7F134C"/>
              </a:buClr>
            </a:pPr>
            <a:r>
              <a:rPr lang="en-US" sz="1200" b="1">
                <a:solidFill>
                  <a:srgbClr val="000000"/>
                </a:solidFill>
              </a:rPr>
              <a:t>Months from Randomization</a:t>
            </a:r>
          </a:p>
        </p:txBody>
      </p:sp>
      <p:sp>
        <p:nvSpPr>
          <p:cNvPr id="85" name="TextBox 84">
            <a:extLst>
              <a:ext uri="{FF2B5EF4-FFF2-40B4-BE49-F238E27FC236}">
                <a16:creationId xmlns:a16="http://schemas.microsoft.com/office/drawing/2014/main" id="{CECDA116-F1B5-4636-8E3B-0AB9C7AB3CC0}"/>
              </a:ext>
            </a:extLst>
          </p:cNvPr>
          <p:cNvSpPr txBox="1"/>
          <p:nvPr/>
        </p:nvSpPr>
        <p:spPr>
          <a:xfrm rot="16200000">
            <a:off x="1204772" y="2981250"/>
            <a:ext cx="2035548" cy="276999"/>
          </a:xfrm>
          <a:prstGeom prst="rect">
            <a:avLst/>
          </a:prstGeom>
          <a:noFill/>
        </p:spPr>
        <p:txBody>
          <a:bodyPr wrap="square" rtlCol="0">
            <a:spAutoFit/>
          </a:bodyPr>
          <a:lstStyle/>
          <a:p>
            <a:pPr algn="ctr">
              <a:buClr>
                <a:srgbClr val="7F134C"/>
              </a:buClr>
            </a:pPr>
            <a:r>
              <a:rPr lang="en-US" sz="1200" b="1">
                <a:solidFill>
                  <a:srgbClr val="000000"/>
                </a:solidFill>
              </a:rPr>
              <a:t>Cumulative Incidence %</a:t>
            </a:r>
          </a:p>
        </p:txBody>
      </p:sp>
      <p:sp>
        <p:nvSpPr>
          <p:cNvPr id="86" name="TextBox 85">
            <a:extLst>
              <a:ext uri="{FF2B5EF4-FFF2-40B4-BE49-F238E27FC236}">
                <a16:creationId xmlns:a16="http://schemas.microsoft.com/office/drawing/2014/main" id="{39E545D3-E9E3-4DE8-9F3F-C1A7FC259AB0}"/>
              </a:ext>
            </a:extLst>
          </p:cNvPr>
          <p:cNvSpPr txBox="1">
            <a:spLocks/>
          </p:cNvSpPr>
          <p:nvPr/>
        </p:nvSpPr>
        <p:spPr>
          <a:xfrm>
            <a:off x="1901144" y="5482314"/>
            <a:ext cx="546625" cy="270843"/>
          </a:xfrm>
          <a:prstGeom prst="rect">
            <a:avLst/>
          </a:prstGeom>
          <a:noFill/>
        </p:spPr>
        <p:txBody>
          <a:bodyPr wrap="none" lIns="0" rIns="0" rtlCol="0">
            <a:spAutoFit/>
          </a:bodyPr>
          <a:lstStyle/>
          <a:p>
            <a:pPr algn="r">
              <a:buClr>
                <a:srgbClr val="7F134C"/>
              </a:buClr>
            </a:pPr>
            <a:r>
              <a:rPr lang="en-US" sz="1000" b="1">
                <a:solidFill>
                  <a:srgbClr val="000000"/>
                </a:solidFill>
              </a:rPr>
              <a:t>N at Risk</a:t>
            </a:r>
          </a:p>
        </p:txBody>
      </p:sp>
      <p:sp>
        <p:nvSpPr>
          <p:cNvPr id="91" name="TextBox 90">
            <a:extLst>
              <a:ext uri="{FF2B5EF4-FFF2-40B4-BE49-F238E27FC236}">
                <a16:creationId xmlns:a16="http://schemas.microsoft.com/office/drawing/2014/main" id="{F2AC57F8-E7B4-4300-A459-5ABA95C5FAB3}"/>
              </a:ext>
            </a:extLst>
          </p:cNvPr>
          <p:cNvSpPr txBox="1"/>
          <p:nvPr/>
        </p:nvSpPr>
        <p:spPr>
          <a:xfrm>
            <a:off x="10233433" y="2970496"/>
            <a:ext cx="1035861" cy="338554"/>
          </a:xfrm>
          <a:prstGeom prst="rect">
            <a:avLst/>
          </a:prstGeom>
          <a:noFill/>
        </p:spPr>
        <p:txBody>
          <a:bodyPr wrap="none" lIns="91440" tIns="45720" rIns="91440" bIns="45720" rtlCol="0" anchor="t">
            <a:spAutoFit/>
          </a:bodyPr>
          <a:lstStyle/>
          <a:p>
            <a:pPr algn="ctr">
              <a:buClr>
                <a:srgbClr val="7F134C"/>
              </a:buClr>
            </a:pPr>
            <a:r>
              <a:rPr lang="en-US" sz="1600" b="1">
                <a:solidFill>
                  <a:srgbClr val="7F134C"/>
                </a:solidFill>
              </a:rPr>
              <a:t>NNT=19</a:t>
            </a:r>
            <a:r>
              <a:rPr lang="en-US" sz="1600" b="1" baseline="30000">
                <a:solidFill>
                  <a:srgbClr val="7F134C"/>
                </a:solidFill>
              </a:rPr>
              <a:t>b</a:t>
            </a:r>
            <a:endParaRPr lang="en-US" sz="1600" b="1">
              <a:solidFill>
                <a:srgbClr val="7F134C"/>
              </a:solidFill>
            </a:endParaRPr>
          </a:p>
        </p:txBody>
      </p:sp>
      <p:grpSp>
        <p:nvGrpSpPr>
          <p:cNvPr id="2" name="Group 1">
            <a:extLst>
              <a:ext uri="{FF2B5EF4-FFF2-40B4-BE49-F238E27FC236}">
                <a16:creationId xmlns:a16="http://schemas.microsoft.com/office/drawing/2014/main" id="{B3C72C28-6E4F-4730-9A38-50689AD20725}"/>
              </a:ext>
            </a:extLst>
          </p:cNvPr>
          <p:cNvGrpSpPr/>
          <p:nvPr/>
        </p:nvGrpSpPr>
        <p:grpSpPr>
          <a:xfrm>
            <a:off x="10122138" y="1843123"/>
            <a:ext cx="1258452" cy="973312"/>
            <a:chOff x="9899048" y="2450896"/>
            <a:chExt cx="1258452" cy="973312"/>
          </a:xfrm>
        </p:grpSpPr>
        <p:pic>
          <p:nvPicPr>
            <p:cNvPr id="7" name="Picture 7" descr="A picture containing drawing&#10;&#10;Description automatically generated">
              <a:extLst>
                <a:ext uri="{FF2B5EF4-FFF2-40B4-BE49-F238E27FC236}">
                  <a16:creationId xmlns:a16="http://schemas.microsoft.com/office/drawing/2014/main" id="{C9C24AC3-CDD3-4BC3-8797-6DC2A25CDAE0}"/>
                </a:ext>
              </a:extLst>
            </p:cNvPr>
            <p:cNvPicPr>
              <a:picLocks noChangeAspect="1"/>
            </p:cNvPicPr>
            <p:nvPr/>
          </p:nvPicPr>
          <p:blipFill>
            <a:blip r:embed="rId3"/>
            <a:stretch>
              <a:fillRect/>
            </a:stretch>
          </p:blipFill>
          <p:spPr>
            <a:xfrm>
              <a:off x="9982728" y="2450896"/>
              <a:ext cx="1153582" cy="973312"/>
            </a:xfrm>
            <a:prstGeom prst="rect">
              <a:avLst/>
            </a:prstGeom>
          </p:spPr>
        </p:pic>
        <p:sp>
          <p:nvSpPr>
            <p:cNvPr id="8" name="TextBox 7">
              <a:extLst>
                <a:ext uri="{FF2B5EF4-FFF2-40B4-BE49-F238E27FC236}">
                  <a16:creationId xmlns:a16="http://schemas.microsoft.com/office/drawing/2014/main" id="{3BA3D9D8-3038-4A5E-A10F-4654FF40C6B1}"/>
                </a:ext>
              </a:extLst>
            </p:cNvPr>
            <p:cNvSpPr txBox="1"/>
            <p:nvPr/>
          </p:nvSpPr>
          <p:spPr>
            <a:xfrm>
              <a:off x="9899048" y="2579352"/>
              <a:ext cx="12584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9870" indent="-229870" algn="ctr">
                <a:buClr>
                  <a:srgbClr val="7F134C"/>
                </a:buClr>
                <a:buFont typeface="Arial" panose="020B0604020202020204" pitchFamily="34" charset="0"/>
                <a:buNone/>
              </a:pPr>
              <a:r>
                <a:rPr lang="en-US" sz="1600" b="1">
                  <a:solidFill>
                    <a:srgbClr val="FFFFFF"/>
                  </a:solidFill>
                </a:rPr>
                <a:t>39%</a:t>
              </a:r>
              <a:r>
                <a:rPr lang="en-US" sz="1600">
                  <a:solidFill>
                    <a:srgbClr val="000000"/>
                  </a:solidFill>
                  <a:cs typeface="Arial"/>
                </a:rPr>
                <a:t>​</a:t>
              </a:r>
              <a:endParaRPr lang="en-US">
                <a:solidFill>
                  <a:srgbClr val="000000"/>
                </a:solidFill>
                <a:cs typeface="Arial" panose="020B0604020202020204"/>
              </a:endParaRPr>
            </a:p>
            <a:p>
              <a:pPr marL="229870" indent="-229870" algn="ctr">
                <a:buClr>
                  <a:srgbClr val="7F134C"/>
                </a:buClr>
                <a:buFont typeface="Arial" panose="020B0604020202020204" pitchFamily="34" charset="0"/>
                <a:buNone/>
              </a:pPr>
              <a:r>
                <a:rPr lang="en-US" sz="1600" b="1">
                  <a:solidFill>
                    <a:srgbClr val="FFFFFF"/>
                  </a:solidFill>
                </a:rPr>
                <a:t>RRR</a:t>
              </a:r>
              <a:endParaRPr lang="en-US" sz="1600">
                <a:solidFill>
                  <a:srgbClr val="000000"/>
                </a:solidFill>
                <a:cs typeface="Arial" panose="020B0604020202020204"/>
              </a:endParaRPr>
            </a:p>
          </p:txBody>
        </p:sp>
      </p:grpSp>
      <p:sp>
        <p:nvSpPr>
          <p:cNvPr id="70" name="Freeform: Shape 69">
            <a:extLst>
              <a:ext uri="{FF2B5EF4-FFF2-40B4-BE49-F238E27FC236}">
                <a16:creationId xmlns:a16="http://schemas.microsoft.com/office/drawing/2014/main" id="{4250628E-B3A9-4550-AB92-D9E064645DB5}"/>
              </a:ext>
            </a:extLst>
          </p:cNvPr>
          <p:cNvSpPr/>
          <p:nvPr/>
        </p:nvSpPr>
        <p:spPr>
          <a:xfrm>
            <a:off x="2801823" y="1795997"/>
            <a:ext cx="6581553" cy="3312041"/>
          </a:xfrm>
          <a:custGeom>
            <a:avLst/>
            <a:gdLst>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17558 w 6581553"/>
              <a:gd name="connsiteY112" fmla="*/ 1355650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507125 w 6581553"/>
              <a:gd name="connsiteY151" fmla="*/ 180753 h 3312041"/>
              <a:gd name="connsiteX152" fmla="*/ 6523074 w 6581553"/>
              <a:gd name="connsiteY152" fmla="*/ 180753 h 3312041"/>
              <a:gd name="connsiteX153" fmla="*/ 6523074 w 6581553"/>
              <a:gd name="connsiteY153" fmla="*/ 138223 h 3312041"/>
              <a:gd name="connsiteX154" fmla="*/ 6560288 w 6581553"/>
              <a:gd name="connsiteY154" fmla="*/ 138223 h 3312041"/>
              <a:gd name="connsiteX155" fmla="*/ 6560288 w 6581553"/>
              <a:gd name="connsiteY155" fmla="*/ 95693 h 3312041"/>
              <a:gd name="connsiteX156" fmla="*/ 6581553 w 6581553"/>
              <a:gd name="connsiteY156" fmla="*/ 95693 h 3312041"/>
              <a:gd name="connsiteX157" fmla="*/ 6581553 w 6581553"/>
              <a:gd name="connsiteY157"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17558 w 6581553"/>
              <a:gd name="connsiteY112" fmla="*/ 1355650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487965 w 6581553"/>
              <a:gd name="connsiteY151" fmla="*/ 197422 h 3312041"/>
              <a:gd name="connsiteX152" fmla="*/ 6507125 w 6581553"/>
              <a:gd name="connsiteY152" fmla="*/ 180753 h 3312041"/>
              <a:gd name="connsiteX153" fmla="*/ 6523074 w 6581553"/>
              <a:gd name="connsiteY153" fmla="*/ 180753 h 3312041"/>
              <a:gd name="connsiteX154" fmla="*/ 6523074 w 6581553"/>
              <a:gd name="connsiteY154" fmla="*/ 138223 h 3312041"/>
              <a:gd name="connsiteX155" fmla="*/ 6560288 w 6581553"/>
              <a:gd name="connsiteY155" fmla="*/ 138223 h 3312041"/>
              <a:gd name="connsiteX156" fmla="*/ 6560288 w 6581553"/>
              <a:gd name="connsiteY156" fmla="*/ 95693 h 3312041"/>
              <a:gd name="connsiteX157" fmla="*/ 6581553 w 6581553"/>
              <a:gd name="connsiteY157" fmla="*/ 95693 h 3312041"/>
              <a:gd name="connsiteX158" fmla="*/ 6581553 w 6581553"/>
              <a:gd name="connsiteY158"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17558 w 6581553"/>
              <a:gd name="connsiteY112" fmla="*/ 1355650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502252 w 6581553"/>
              <a:gd name="connsiteY151" fmla="*/ 214090 h 3312041"/>
              <a:gd name="connsiteX152" fmla="*/ 6507125 w 6581553"/>
              <a:gd name="connsiteY152" fmla="*/ 180753 h 3312041"/>
              <a:gd name="connsiteX153" fmla="*/ 6523074 w 6581553"/>
              <a:gd name="connsiteY153" fmla="*/ 180753 h 3312041"/>
              <a:gd name="connsiteX154" fmla="*/ 6523074 w 6581553"/>
              <a:gd name="connsiteY154" fmla="*/ 138223 h 3312041"/>
              <a:gd name="connsiteX155" fmla="*/ 6560288 w 6581553"/>
              <a:gd name="connsiteY155" fmla="*/ 138223 h 3312041"/>
              <a:gd name="connsiteX156" fmla="*/ 6560288 w 6581553"/>
              <a:gd name="connsiteY156" fmla="*/ 95693 h 3312041"/>
              <a:gd name="connsiteX157" fmla="*/ 6581553 w 6581553"/>
              <a:gd name="connsiteY157" fmla="*/ 95693 h 3312041"/>
              <a:gd name="connsiteX158" fmla="*/ 6581553 w 6581553"/>
              <a:gd name="connsiteY158"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17558 w 6581553"/>
              <a:gd name="connsiteY112" fmla="*/ 1355650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514158 w 6581553"/>
              <a:gd name="connsiteY151" fmla="*/ 211709 h 3312041"/>
              <a:gd name="connsiteX152" fmla="*/ 6507125 w 6581553"/>
              <a:gd name="connsiteY152" fmla="*/ 180753 h 3312041"/>
              <a:gd name="connsiteX153" fmla="*/ 6523074 w 6581553"/>
              <a:gd name="connsiteY153" fmla="*/ 180753 h 3312041"/>
              <a:gd name="connsiteX154" fmla="*/ 6523074 w 6581553"/>
              <a:gd name="connsiteY154" fmla="*/ 138223 h 3312041"/>
              <a:gd name="connsiteX155" fmla="*/ 6560288 w 6581553"/>
              <a:gd name="connsiteY155" fmla="*/ 138223 h 3312041"/>
              <a:gd name="connsiteX156" fmla="*/ 6560288 w 6581553"/>
              <a:gd name="connsiteY156" fmla="*/ 95693 h 3312041"/>
              <a:gd name="connsiteX157" fmla="*/ 6581553 w 6581553"/>
              <a:gd name="connsiteY157" fmla="*/ 95693 h 3312041"/>
              <a:gd name="connsiteX158" fmla="*/ 6581553 w 6581553"/>
              <a:gd name="connsiteY158"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17558 w 6581553"/>
              <a:gd name="connsiteY112" fmla="*/ 1355650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507014 w 6581553"/>
              <a:gd name="connsiteY151" fmla="*/ 218853 h 3312041"/>
              <a:gd name="connsiteX152" fmla="*/ 6507125 w 6581553"/>
              <a:gd name="connsiteY152" fmla="*/ 180753 h 3312041"/>
              <a:gd name="connsiteX153" fmla="*/ 6523074 w 6581553"/>
              <a:gd name="connsiteY153" fmla="*/ 180753 h 3312041"/>
              <a:gd name="connsiteX154" fmla="*/ 6523074 w 6581553"/>
              <a:gd name="connsiteY154" fmla="*/ 138223 h 3312041"/>
              <a:gd name="connsiteX155" fmla="*/ 6560288 w 6581553"/>
              <a:gd name="connsiteY155" fmla="*/ 138223 h 3312041"/>
              <a:gd name="connsiteX156" fmla="*/ 6560288 w 6581553"/>
              <a:gd name="connsiteY156" fmla="*/ 95693 h 3312041"/>
              <a:gd name="connsiteX157" fmla="*/ 6581553 w 6581553"/>
              <a:gd name="connsiteY157" fmla="*/ 95693 h 3312041"/>
              <a:gd name="connsiteX158" fmla="*/ 6581553 w 6581553"/>
              <a:gd name="connsiteY158"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507014 w 6581553"/>
              <a:gd name="connsiteY151" fmla="*/ 218853 h 3312041"/>
              <a:gd name="connsiteX152" fmla="*/ 6507125 w 6581553"/>
              <a:gd name="connsiteY152" fmla="*/ 180753 h 3312041"/>
              <a:gd name="connsiteX153" fmla="*/ 6523074 w 6581553"/>
              <a:gd name="connsiteY153" fmla="*/ 180753 h 3312041"/>
              <a:gd name="connsiteX154" fmla="*/ 6523074 w 6581553"/>
              <a:gd name="connsiteY154" fmla="*/ 138223 h 3312041"/>
              <a:gd name="connsiteX155" fmla="*/ 6560288 w 6581553"/>
              <a:gd name="connsiteY155" fmla="*/ 138223 h 3312041"/>
              <a:gd name="connsiteX156" fmla="*/ 6560288 w 6581553"/>
              <a:gd name="connsiteY156" fmla="*/ 95693 h 3312041"/>
              <a:gd name="connsiteX157" fmla="*/ 6581553 w 6581553"/>
              <a:gd name="connsiteY157" fmla="*/ 95693 h 3312041"/>
              <a:gd name="connsiteX158" fmla="*/ 6581553 w 6581553"/>
              <a:gd name="connsiteY158"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38823 w 6581553"/>
              <a:gd name="connsiteY113" fmla="*/ 1313120 h 3312041"/>
              <a:gd name="connsiteX114" fmla="*/ 4928246 w 6581553"/>
              <a:gd name="connsiteY114" fmla="*/ 1357091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38823 w 6581553"/>
              <a:gd name="connsiteY113" fmla="*/ 1313120 h 3312041"/>
              <a:gd name="connsiteX114" fmla="*/ 4911577 w 6581553"/>
              <a:gd name="connsiteY114" fmla="*/ 1342803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38823 w 6581553"/>
              <a:gd name="connsiteY113" fmla="*/ 1313120 h 3312041"/>
              <a:gd name="connsiteX114" fmla="*/ 4928246 w 6581553"/>
              <a:gd name="connsiteY114" fmla="*/ 1314228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38823 w 6581553"/>
              <a:gd name="connsiteY113" fmla="*/ 1313120 h 3312041"/>
              <a:gd name="connsiteX114" fmla="*/ 4963965 w 6581553"/>
              <a:gd name="connsiteY114" fmla="*/ 1323753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63965 w 6581553"/>
              <a:gd name="connsiteY114" fmla="*/ 1323753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30628 w 6581553"/>
              <a:gd name="connsiteY114" fmla="*/ 1326134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40153 w 6581553"/>
              <a:gd name="connsiteY114" fmla="*/ 1318990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14722 w 6581553"/>
              <a:gd name="connsiteY107" fmla="*/ 1484349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40153 w 6581553"/>
              <a:gd name="connsiteY114" fmla="*/ 1318990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14722 w 6581553"/>
              <a:gd name="connsiteY107" fmla="*/ 1484349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40153 w 6581553"/>
              <a:gd name="connsiteY114" fmla="*/ 1318990 h 3312041"/>
              <a:gd name="connsiteX115" fmla="*/ 4950729 w 6581553"/>
              <a:gd name="connsiteY115" fmla="*/ 1236311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14722 w 6581553"/>
              <a:gd name="connsiteY107" fmla="*/ 1484349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40153 w 6581553"/>
              <a:gd name="connsiteY114" fmla="*/ 1318990 h 3312041"/>
              <a:gd name="connsiteX115" fmla="*/ 4950729 w 6581553"/>
              <a:gd name="connsiteY115" fmla="*/ 1236311 h 3312041"/>
              <a:gd name="connsiteX116" fmla="*/ 4969446 w 6581553"/>
              <a:gd name="connsiteY116" fmla="*/ 1163157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14722 w 6581553"/>
              <a:gd name="connsiteY107" fmla="*/ 1484349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40153 w 6581553"/>
              <a:gd name="connsiteY114" fmla="*/ 1318990 h 3312041"/>
              <a:gd name="connsiteX115" fmla="*/ 4950729 w 6581553"/>
              <a:gd name="connsiteY115" fmla="*/ 1236311 h 3312041"/>
              <a:gd name="connsiteX116" fmla="*/ 4969446 w 6581553"/>
              <a:gd name="connsiteY116" fmla="*/ 1163157 h 3312041"/>
              <a:gd name="connsiteX117" fmla="*/ 4980800 w 6581553"/>
              <a:gd name="connsiteY117" fmla="*/ 1125777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6581553" h="3312041">
                <a:moveTo>
                  <a:pt x="0" y="3312041"/>
                </a:moveTo>
                <a:lnTo>
                  <a:pt x="95693" y="3312041"/>
                </a:lnTo>
                <a:lnTo>
                  <a:pt x="95693" y="3285460"/>
                </a:lnTo>
                <a:lnTo>
                  <a:pt x="143539" y="3285460"/>
                </a:lnTo>
                <a:lnTo>
                  <a:pt x="143539" y="3280144"/>
                </a:lnTo>
                <a:lnTo>
                  <a:pt x="143539" y="3274827"/>
                </a:lnTo>
                <a:lnTo>
                  <a:pt x="393404" y="3274827"/>
                </a:lnTo>
                <a:lnTo>
                  <a:pt x="398721" y="3258879"/>
                </a:lnTo>
                <a:lnTo>
                  <a:pt x="425302" y="3258879"/>
                </a:lnTo>
                <a:lnTo>
                  <a:pt x="446567" y="3237613"/>
                </a:lnTo>
                <a:lnTo>
                  <a:pt x="643269" y="3237613"/>
                </a:lnTo>
                <a:lnTo>
                  <a:pt x="728330" y="3216348"/>
                </a:lnTo>
                <a:lnTo>
                  <a:pt x="802758" y="3216348"/>
                </a:lnTo>
                <a:lnTo>
                  <a:pt x="802758" y="3179134"/>
                </a:lnTo>
                <a:lnTo>
                  <a:pt x="855921" y="3179134"/>
                </a:lnTo>
                <a:lnTo>
                  <a:pt x="855921" y="3147237"/>
                </a:lnTo>
                <a:lnTo>
                  <a:pt x="1015409" y="3147237"/>
                </a:lnTo>
                <a:lnTo>
                  <a:pt x="1015409" y="3131288"/>
                </a:lnTo>
                <a:lnTo>
                  <a:pt x="1185530" y="3131288"/>
                </a:lnTo>
                <a:lnTo>
                  <a:pt x="1185530" y="3110023"/>
                </a:lnTo>
                <a:lnTo>
                  <a:pt x="1360967" y="3110023"/>
                </a:lnTo>
                <a:lnTo>
                  <a:pt x="1382232" y="3083441"/>
                </a:lnTo>
                <a:lnTo>
                  <a:pt x="1509823" y="3083441"/>
                </a:lnTo>
                <a:lnTo>
                  <a:pt x="1525772" y="3067492"/>
                </a:lnTo>
                <a:lnTo>
                  <a:pt x="1573618" y="3067492"/>
                </a:lnTo>
                <a:lnTo>
                  <a:pt x="1573618" y="3030279"/>
                </a:lnTo>
                <a:lnTo>
                  <a:pt x="1632097" y="3030279"/>
                </a:lnTo>
                <a:lnTo>
                  <a:pt x="1632097" y="2993065"/>
                </a:lnTo>
                <a:lnTo>
                  <a:pt x="1663995" y="2993065"/>
                </a:lnTo>
                <a:lnTo>
                  <a:pt x="1663995" y="2950534"/>
                </a:lnTo>
                <a:lnTo>
                  <a:pt x="1722474" y="2950534"/>
                </a:lnTo>
                <a:lnTo>
                  <a:pt x="1722474" y="2908004"/>
                </a:lnTo>
                <a:lnTo>
                  <a:pt x="1765004" y="2908004"/>
                </a:lnTo>
                <a:lnTo>
                  <a:pt x="1765004" y="2892055"/>
                </a:lnTo>
                <a:lnTo>
                  <a:pt x="1828800" y="2892055"/>
                </a:lnTo>
                <a:lnTo>
                  <a:pt x="1828800" y="2860158"/>
                </a:lnTo>
                <a:lnTo>
                  <a:pt x="1903228" y="2860158"/>
                </a:lnTo>
                <a:lnTo>
                  <a:pt x="1903228" y="2833576"/>
                </a:lnTo>
                <a:lnTo>
                  <a:pt x="1977655" y="2833576"/>
                </a:lnTo>
                <a:lnTo>
                  <a:pt x="1977655" y="2812311"/>
                </a:lnTo>
                <a:lnTo>
                  <a:pt x="2062716" y="2812311"/>
                </a:lnTo>
                <a:lnTo>
                  <a:pt x="2062716" y="2791046"/>
                </a:lnTo>
                <a:lnTo>
                  <a:pt x="2153093" y="2791046"/>
                </a:lnTo>
                <a:lnTo>
                  <a:pt x="2153093" y="2764465"/>
                </a:lnTo>
                <a:lnTo>
                  <a:pt x="2222204" y="2764465"/>
                </a:lnTo>
                <a:lnTo>
                  <a:pt x="2222204" y="2727251"/>
                </a:lnTo>
                <a:lnTo>
                  <a:pt x="2328530" y="2727251"/>
                </a:lnTo>
                <a:lnTo>
                  <a:pt x="2397642" y="2658139"/>
                </a:lnTo>
                <a:lnTo>
                  <a:pt x="2434855" y="2658139"/>
                </a:lnTo>
                <a:lnTo>
                  <a:pt x="2434855" y="2604976"/>
                </a:lnTo>
                <a:lnTo>
                  <a:pt x="2461437" y="2604976"/>
                </a:lnTo>
                <a:lnTo>
                  <a:pt x="2461437" y="2567762"/>
                </a:lnTo>
                <a:lnTo>
                  <a:pt x="2493335" y="2567762"/>
                </a:lnTo>
                <a:lnTo>
                  <a:pt x="2493335" y="2546497"/>
                </a:lnTo>
                <a:lnTo>
                  <a:pt x="2530549" y="2546497"/>
                </a:lnTo>
                <a:lnTo>
                  <a:pt x="2530549" y="2514600"/>
                </a:lnTo>
                <a:lnTo>
                  <a:pt x="2594344" y="2514600"/>
                </a:lnTo>
                <a:lnTo>
                  <a:pt x="2620925" y="2488018"/>
                </a:lnTo>
                <a:lnTo>
                  <a:pt x="2759149" y="2488018"/>
                </a:lnTo>
                <a:lnTo>
                  <a:pt x="2769781" y="2472069"/>
                </a:lnTo>
                <a:lnTo>
                  <a:pt x="2828260" y="2472069"/>
                </a:lnTo>
                <a:lnTo>
                  <a:pt x="2849525" y="2450804"/>
                </a:lnTo>
                <a:lnTo>
                  <a:pt x="2945218" y="2450804"/>
                </a:lnTo>
                <a:lnTo>
                  <a:pt x="2961167" y="2424223"/>
                </a:lnTo>
                <a:lnTo>
                  <a:pt x="3131288" y="2424223"/>
                </a:lnTo>
                <a:lnTo>
                  <a:pt x="3152553" y="2392325"/>
                </a:lnTo>
                <a:lnTo>
                  <a:pt x="3221665" y="2392325"/>
                </a:lnTo>
                <a:lnTo>
                  <a:pt x="3253562" y="2355111"/>
                </a:lnTo>
                <a:lnTo>
                  <a:pt x="3253562" y="2296632"/>
                </a:lnTo>
                <a:lnTo>
                  <a:pt x="3312042" y="2296632"/>
                </a:lnTo>
                <a:lnTo>
                  <a:pt x="3312042" y="2248786"/>
                </a:lnTo>
                <a:lnTo>
                  <a:pt x="3333307" y="2248786"/>
                </a:lnTo>
                <a:lnTo>
                  <a:pt x="3338623" y="2206255"/>
                </a:lnTo>
                <a:lnTo>
                  <a:pt x="3354572" y="2184990"/>
                </a:lnTo>
                <a:lnTo>
                  <a:pt x="3354572" y="2158409"/>
                </a:lnTo>
                <a:lnTo>
                  <a:pt x="3429000" y="2158409"/>
                </a:lnTo>
                <a:lnTo>
                  <a:pt x="3492795" y="2094613"/>
                </a:lnTo>
                <a:lnTo>
                  <a:pt x="3662916" y="2094613"/>
                </a:lnTo>
                <a:lnTo>
                  <a:pt x="3684181" y="2062716"/>
                </a:lnTo>
                <a:lnTo>
                  <a:pt x="3747976" y="2062716"/>
                </a:lnTo>
                <a:lnTo>
                  <a:pt x="3806455" y="2052083"/>
                </a:lnTo>
                <a:lnTo>
                  <a:pt x="3891516" y="2052083"/>
                </a:lnTo>
                <a:lnTo>
                  <a:pt x="3918097" y="2025502"/>
                </a:lnTo>
                <a:lnTo>
                  <a:pt x="4013790" y="2025502"/>
                </a:lnTo>
                <a:lnTo>
                  <a:pt x="4013790" y="1993604"/>
                </a:lnTo>
                <a:lnTo>
                  <a:pt x="4029739" y="1993604"/>
                </a:lnTo>
                <a:lnTo>
                  <a:pt x="4029739" y="1956390"/>
                </a:lnTo>
                <a:lnTo>
                  <a:pt x="4072269" y="1956390"/>
                </a:lnTo>
                <a:lnTo>
                  <a:pt x="4072269" y="1913860"/>
                </a:lnTo>
                <a:lnTo>
                  <a:pt x="4098851" y="1881962"/>
                </a:lnTo>
                <a:lnTo>
                  <a:pt x="4098851" y="1839432"/>
                </a:lnTo>
                <a:lnTo>
                  <a:pt x="4120116" y="1818167"/>
                </a:lnTo>
                <a:lnTo>
                  <a:pt x="4120116" y="1743739"/>
                </a:lnTo>
                <a:lnTo>
                  <a:pt x="4152014" y="1717158"/>
                </a:lnTo>
                <a:lnTo>
                  <a:pt x="4178595" y="1717158"/>
                </a:lnTo>
                <a:lnTo>
                  <a:pt x="4178595" y="1663995"/>
                </a:lnTo>
                <a:lnTo>
                  <a:pt x="4210493" y="1626781"/>
                </a:lnTo>
                <a:lnTo>
                  <a:pt x="4300869" y="1626781"/>
                </a:lnTo>
                <a:lnTo>
                  <a:pt x="4300869" y="1600200"/>
                </a:lnTo>
                <a:lnTo>
                  <a:pt x="4407195" y="1600200"/>
                </a:lnTo>
                <a:lnTo>
                  <a:pt x="4407195" y="1557669"/>
                </a:lnTo>
                <a:lnTo>
                  <a:pt x="4572000" y="1557669"/>
                </a:lnTo>
                <a:lnTo>
                  <a:pt x="4598581" y="1531088"/>
                </a:lnTo>
                <a:lnTo>
                  <a:pt x="4657060" y="1531088"/>
                </a:lnTo>
                <a:lnTo>
                  <a:pt x="4662376" y="1520455"/>
                </a:lnTo>
                <a:lnTo>
                  <a:pt x="4736804" y="1520455"/>
                </a:lnTo>
                <a:lnTo>
                  <a:pt x="4763386" y="1493874"/>
                </a:lnTo>
                <a:lnTo>
                  <a:pt x="4814722" y="1484349"/>
                </a:lnTo>
                <a:lnTo>
                  <a:pt x="4848446" y="1430079"/>
                </a:lnTo>
                <a:lnTo>
                  <a:pt x="4885660" y="1430079"/>
                </a:lnTo>
                <a:lnTo>
                  <a:pt x="4885660" y="1387548"/>
                </a:lnTo>
                <a:lnTo>
                  <a:pt x="4885660" y="1387548"/>
                </a:lnTo>
                <a:lnTo>
                  <a:pt x="4922321" y="1386607"/>
                </a:lnTo>
                <a:lnTo>
                  <a:pt x="4915011" y="1329788"/>
                </a:lnTo>
                <a:lnTo>
                  <a:pt x="4940153" y="1318990"/>
                </a:lnTo>
                <a:cubicBezTo>
                  <a:pt x="4939710" y="1292224"/>
                  <a:pt x="4951172" y="1263077"/>
                  <a:pt x="4950729" y="1236311"/>
                </a:cubicBezTo>
                <a:lnTo>
                  <a:pt x="4969446" y="1163157"/>
                </a:lnTo>
                <a:lnTo>
                  <a:pt x="4980800" y="1125777"/>
                </a:lnTo>
                <a:lnTo>
                  <a:pt x="5013251" y="1063255"/>
                </a:lnTo>
                <a:lnTo>
                  <a:pt x="5039832" y="1063255"/>
                </a:lnTo>
                <a:lnTo>
                  <a:pt x="5039832" y="1041990"/>
                </a:lnTo>
                <a:lnTo>
                  <a:pt x="5135525" y="967562"/>
                </a:lnTo>
                <a:lnTo>
                  <a:pt x="5183372" y="967562"/>
                </a:lnTo>
                <a:lnTo>
                  <a:pt x="5199321" y="951613"/>
                </a:lnTo>
                <a:lnTo>
                  <a:pt x="5358809" y="951613"/>
                </a:lnTo>
                <a:lnTo>
                  <a:pt x="5401339" y="935665"/>
                </a:lnTo>
                <a:lnTo>
                  <a:pt x="5566144" y="935665"/>
                </a:lnTo>
                <a:lnTo>
                  <a:pt x="5582093" y="914400"/>
                </a:lnTo>
                <a:lnTo>
                  <a:pt x="5656521" y="914400"/>
                </a:lnTo>
                <a:lnTo>
                  <a:pt x="5656521" y="887818"/>
                </a:lnTo>
                <a:lnTo>
                  <a:pt x="5693735" y="887818"/>
                </a:lnTo>
                <a:lnTo>
                  <a:pt x="5693735" y="839972"/>
                </a:lnTo>
                <a:lnTo>
                  <a:pt x="5720316" y="818706"/>
                </a:lnTo>
                <a:lnTo>
                  <a:pt x="5720316" y="797441"/>
                </a:lnTo>
                <a:lnTo>
                  <a:pt x="5741581" y="760227"/>
                </a:lnTo>
                <a:lnTo>
                  <a:pt x="5741581" y="632637"/>
                </a:lnTo>
                <a:lnTo>
                  <a:pt x="5757530" y="595423"/>
                </a:lnTo>
                <a:lnTo>
                  <a:pt x="5805376" y="558209"/>
                </a:lnTo>
                <a:lnTo>
                  <a:pt x="5805376" y="494413"/>
                </a:lnTo>
                <a:lnTo>
                  <a:pt x="5858539" y="494413"/>
                </a:lnTo>
                <a:lnTo>
                  <a:pt x="5858539" y="441251"/>
                </a:lnTo>
                <a:lnTo>
                  <a:pt x="5948916" y="441251"/>
                </a:lnTo>
                <a:lnTo>
                  <a:pt x="5948916" y="398720"/>
                </a:lnTo>
                <a:lnTo>
                  <a:pt x="5991446" y="398720"/>
                </a:lnTo>
                <a:lnTo>
                  <a:pt x="5991446" y="361506"/>
                </a:lnTo>
                <a:lnTo>
                  <a:pt x="6023344" y="361506"/>
                </a:lnTo>
                <a:lnTo>
                  <a:pt x="6023344" y="345558"/>
                </a:lnTo>
                <a:lnTo>
                  <a:pt x="6315739" y="345558"/>
                </a:lnTo>
                <a:lnTo>
                  <a:pt x="6315739" y="265813"/>
                </a:lnTo>
                <a:lnTo>
                  <a:pt x="6469911" y="265813"/>
                </a:lnTo>
                <a:lnTo>
                  <a:pt x="6469911" y="217967"/>
                </a:lnTo>
                <a:lnTo>
                  <a:pt x="6469911" y="217967"/>
                </a:lnTo>
                <a:lnTo>
                  <a:pt x="6507014" y="218853"/>
                </a:lnTo>
                <a:lnTo>
                  <a:pt x="6507125" y="180753"/>
                </a:lnTo>
                <a:lnTo>
                  <a:pt x="6523074" y="180753"/>
                </a:lnTo>
                <a:lnTo>
                  <a:pt x="6523074" y="138223"/>
                </a:lnTo>
                <a:lnTo>
                  <a:pt x="6560288" y="138223"/>
                </a:lnTo>
                <a:lnTo>
                  <a:pt x="6560288" y="95693"/>
                </a:lnTo>
                <a:lnTo>
                  <a:pt x="6581553" y="95693"/>
                </a:lnTo>
                <a:lnTo>
                  <a:pt x="6581553" y="0"/>
                </a:ln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Freeform: Shape 80">
            <a:extLst>
              <a:ext uri="{FF2B5EF4-FFF2-40B4-BE49-F238E27FC236}">
                <a16:creationId xmlns:a16="http://schemas.microsoft.com/office/drawing/2014/main" id="{B2B3BC4C-BAF0-4577-AA8E-7A3B761C27F4}"/>
              </a:ext>
            </a:extLst>
          </p:cNvPr>
          <p:cNvSpPr/>
          <p:nvPr/>
        </p:nvSpPr>
        <p:spPr>
          <a:xfrm>
            <a:off x="2738529" y="1282706"/>
            <a:ext cx="6599343" cy="3873909"/>
          </a:xfrm>
          <a:custGeom>
            <a:avLst/>
            <a:gdLst>
              <a:gd name="connsiteX0" fmla="*/ 0 w 6656439"/>
              <a:gd name="connsiteY0" fmla="*/ 0 h 3873909"/>
              <a:gd name="connsiteX1" fmla="*/ 0 w 6656439"/>
              <a:gd name="connsiteY1" fmla="*/ 3873909 h 3873909"/>
              <a:gd name="connsiteX2" fmla="*/ 6656439 w 6656439"/>
              <a:gd name="connsiteY2" fmla="*/ 3873909 h 3873909"/>
            </a:gdLst>
            <a:ahLst/>
            <a:cxnLst>
              <a:cxn ang="0">
                <a:pos x="connsiteX0" y="connsiteY0"/>
              </a:cxn>
              <a:cxn ang="0">
                <a:pos x="connsiteX1" y="connsiteY1"/>
              </a:cxn>
              <a:cxn ang="0">
                <a:pos x="connsiteX2" y="connsiteY2"/>
              </a:cxn>
            </a:cxnLst>
            <a:rect l="l" t="t" r="r" b="b"/>
            <a:pathLst>
              <a:path w="6656439" h="3873909">
                <a:moveTo>
                  <a:pt x="0" y="0"/>
                </a:moveTo>
                <a:lnTo>
                  <a:pt x="0" y="3873909"/>
                </a:lnTo>
                <a:lnTo>
                  <a:pt x="6656439" y="387390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82" name="Group 81">
            <a:extLst>
              <a:ext uri="{FF2B5EF4-FFF2-40B4-BE49-F238E27FC236}">
                <a16:creationId xmlns:a16="http://schemas.microsoft.com/office/drawing/2014/main" id="{8B5C63A5-0BED-4B75-ACC1-0185B777A332}"/>
              </a:ext>
            </a:extLst>
          </p:cNvPr>
          <p:cNvGrpSpPr/>
          <p:nvPr/>
        </p:nvGrpSpPr>
        <p:grpSpPr>
          <a:xfrm>
            <a:off x="2808836" y="3098634"/>
            <a:ext cx="6566620" cy="2010422"/>
            <a:chOff x="3010711" y="3407884"/>
            <a:chExt cx="6566620" cy="2010422"/>
          </a:xfrm>
        </p:grpSpPr>
        <p:sp>
          <p:nvSpPr>
            <p:cNvPr id="87" name="Freeform: Shape 86">
              <a:extLst>
                <a:ext uri="{FF2B5EF4-FFF2-40B4-BE49-F238E27FC236}">
                  <a16:creationId xmlns:a16="http://schemas.microsoft.com/office/drawing/2014/main" id="{C10F0DAF-23C1-448F-A41C-F15A359E1973}"/>
                </a:ext>
              </a:extLst>
            </p:cNvPr>
            <p:cNvSpPr/>
            <p:nvPr/>
          </p:nvSpPr>
          <p:spPr>
            <a:xfrm>
              <a:off x="3010711" y="3813243"/>
              <a:ext cx="5752181" cy="1605063"/>
            </a:xfrm>
            <a:custGeom>
              <a:avLst/>
              <a:gdLst>
                <a:gd name="connsiteX0" fmla="*/ 0 w 5744183"/>
                <a:gd name="connsiteY0" fmla="*/ 1605063 h 1605063"/>
                <a:gd name="connsiteX1" fmla="*/ 92412 w 5744183"/>
                <a:gd name="connsiteY1" fmla="*/ 1605063 h 1605063"/>
                <a:gd name="connsiteX2" fmla="*/ 92412 w 5744183"/>
                <a:gd name="connsiteY2" fmla="*/ 1595336 h 1605063"/>
                <a:gd name="connsiteX3" fmla="*/ 175098 w 5744183"/>
                <a:gd name="connsiteY3" fmla="*/ 1595336 h 1605063"/>
                <a:gd name="connsiteX4" fmla="*/ 175098 w 5744183"/>
                <a:gd name="connsiteY4" fmla="*/ 1585608 h 1605063"/>
                <a:gd name="connsiteX5" fmla="*/ 286966 w 5744183"/>
                <a:gd name="connsiteY5" fmla="*/ 1585608 h 1605063"/>
                <a:gd name="connsiteX6" fmla="*/ 286966 w 5744183"/>
                <a:gd name="connsiteY6" fmla="*/ 1566153 h 1605063"/>
                <a:gd name="connsiteX7" fmla="*/ 384242 w 5744183"/>
                <a:gd name="connsiteY7" fmla="*/ 1566153 h 1605063"/>
                <a:gd name="connsiteX8" fmla="*/ 389106 w 5744183"/>
                <a:gd name="connsiteY8" fmla="*/ 1571017 h 1605063"/>
                <a:gd name="connsiteX9" fmla="*/ 423153 w 5744183"/>
                <a:gd name="connsiteY9" fmla="*/ 1571017 h 1605063"/>
                <a:gd name="connsiteX10" fmla="*/ 428017 w 5744183"/>
                <a:gd name="connsiteY10" fmla="*/ 1541834 h 1605063"/>
                <a:gd name="connsiteX11" fmla="*/ 583659 w 5744183"/>
                <a:gd name="connsiteY11" fmla="*/ 1541834 h 1605063"/>
                <a:gd name="connsiteX12" fmla="*/ 583659 w 5744183"/>
                <a:gd name="connsiteY12" fmla="*/ 1527242 h 1605063"/>
                <a:gd name="connsiteX13" fmla="*/ 797668 w 5744183"/>
                <a:gd name="connsiteY13" fmla="*/ 1527242 h 1605063"/>
                <a:gd name="connsiteX14" fmla="*/ 797668 w 5744183"/>
                <a:gd name="connsiteY14" fmla="*/ 1507787 h 1605063"/>
                <a:gd name="connsiteX15" fmla="*/ 899808 w 5744183"/>
                <a:gd name="connsiteY15" fmla="*/ 1507787 h 1605063"/>
                <a:gd name="connsiteX16" fmla="*/ 899808 w 5744183"/>
                <a:gd name="connsiteY16" fmla="*/ 1498059 h 1605063"/>
                <a:gd name="connsiteX17" fmla="*/ 1001949 w 5744183"/>
                <a:gd name="connsiteY17" fmla="*/ 1498059 h 1605063"/>
                <a:gd name="connsiteX18" fmla="*/ 1006812 w 5744183"/>
                <a:gd name="connsiteY18" fmla="*/ 1493196 h 1605063"/>
                <a:gd name="connsiteX19" fmla="*/ 1045723 w 5744183"/>
                <a:gd name="connsiteY19" fmla="*/ 1493196 h 1605063"/>
                <a:gd name="connsiteX20" fmla="*/ 1045723 w 5744183"/>
                <a:gd name="connsiteY20" fmla="*/ 1473740 h 1605063"/>
                <a:gd name="connsiteX21" fmla="*/ 1074906 w 5744183"/>
                <a:gd name="connsiteY21" fmla="*/ 1473740 h 1605063"/>
                <a:gd name="connsiteX22" fmla="*/ 1074906 w 5744183"/>
                <a:gd name="connsiteY22" fmla="*/ 1459148 h 1605063"/>
                <a:gd name="connsiteX23" fmla="*/ 1498059 w 5744183"/>
                <a:gd name="connsiteY23" fmla="*/ 1459148 h 1605063"/>
                <a:gd name="connsiteX24" fmla="*/ 1502923 w 5744183"/>
                <a:gd name="connsiteY24" fmla="*/ 1454284 h 1605063"/>
                <a:gd name="connsiteX25" fmla="*/ 1561289 w 5744183"/>
                <a:gd name="connsiteY25" fmla="*/ 1454284 h 1605063"/>
                <a:gd name="connsiteX26" fmla="*/ 1561289 w 5744183"/>
                <a:gd name="connsiteY26" fmla="*/ 1434829 h 1605063"/>
                <a:gd name="connsiteX27" fmla="*/ 1590472 w 5744183"/>
                <a:gd name="connsiteY27" fmla="*/ 1434829 h 1605063"/>
                <a:gd name="connsiteX28" fmla="*/ 1590472 w 5744183"/>
                <a:gd name="connsiteY28" fmla="*/ 1420238 h 1605063"/>
                <a:gd name="connsiteX29" fmla="*/ 1605063 w 5744183"/>
                <a:gd name="connsiteY29" fmla="*/ 1420238 h 1605063"/>
                <a:gd name="connsiteX30" fmla="*/ 1605063 w 5744183"/>
                <a:gd name="connsiteY30" fmla="*/ 1410510 h 1605063"/>
                <a:gd name="connsiteX31" fmla="*/ 1624519 w 5744183"/>
                <a:gd name="connsiteY31" fmla="*/ 1410510 h 1605063"/>
                <a:gd name="connsiteX32" fmla="*/ 1624519 w 5744183"/>
                <a:gd name="connsiteY32" fmla="*/ 1366736 h 1605063"/>
                <a:gd name="connsiteX33" fmla="*/ 1678021 w 5744183"/>
                <a:gd name="connsiteY33" fmla="*/ 1366736 h 1605063"/>
                <a:gd name="connsiteX34" fmla="*/ 1682885 w 5744183"/>
                <a:gd name="connsiteY34" fmla="*/ 1361872 h 1605063"/>
                <a:gd name="connsiteX35" fmla="*/ 1702340 w 5744183"/>
                <a:gd name="connsiteY35" fmla="*/ 1357008 h 1605063"/>
                <a:gd name="connsiteX36" fmla="*/ 1702340 w 5744183"/>
                <a:gd name="connsiteY36" fmla="*/ 1347280 h 1605063"/>
                <a:gd name="connsiteX37" fmla="*/ 1716932 w 5744183"/>
                <a:gd name="connsiteY37" fmla="*/ 1347280 h 1605063"/>
                <a:gd name="connsiteX38" fmla="*/ 1716932 w 5744183"/>
                <a:gd name="connsiteY38" fmla="*/ 1337553 h 1605063"/>
                <a:gd name="connsiteX39" fmla="*/ 1736387 w 5744183"/>
                <a:gd name="connsiteY39" fmla="*/ 1337553 h 1605063"/>
                <a:gd name="connsiteX40" fmla="*/ 1736387 w 5744183"/>
                <a:gd name="connsiteY40" fmla="*/ 1322961 h 1605063"/>
                <a:gd name="connsiteX41" fmla="*/ 1809344 w 5744183"/>
                <a:gd name="connsiteY41" fmla="*/ 1322961 h 1605063"/>
                <a:gd name="connsiteX42" fmla="*/ 1809344 w 5744183"/>
                <a:gd name="connsiteY42" fmla="*/ 1308370 h 1605063"/>
                <a:gd name="connsiteX43" fmla="*/ 1999034 w 5744183"/>
                <a:gd name="connsiteY43" fmla="*/ 1308370 h 1605063"/>
                <a:gd name="connsiteX44" fmla="*/ 2003898 w 5744183"/>
                <a:gd name="connsiteY44" fmla="*/ 1298642 h 1605063"/>
                <a:gd name="connsiteX45" fmla="*/ 2023353 w 5744183"/>
                <a:gd name="connsiteY45" fmla="*/ 1298642 h 1605063"/>
                <a:gd name="connsiteX46" fmla="*/ 2033080 w 5744183"/>
                <a:gd name="connsiteY46" fmla="*/ 1284051 h 1605063"/>
                <a:gd name="connsiteX47" fmla="*/ 2052536 w 5744183"/>
                <a:gd name="connsiteY47" fmla="*/ 1284051 h 1605063"/>
                <a:gd name="connsiteX48" fmla="*/ 2052536 w 5744183"/>
                <a:gd name="connsiteY48" fmla="*/ 1269459 h 1605063"/>
                <a:gd name="connsiteX49" fmla="*/ 2081719 w 5744183"/>
                <a:gd name="connsiteY49" fmla="*/ 1269459 h 1605063"/>
                <a:gd name="connsiteX50" fmla="*/ 2081719 w 5744183"/>
                <a:gd name="connsiteY50" fmla="*/ 1264595 h 1605063"/>
                <a:gd name="connsiteX51" fmla="*/ 2106038 w 5744183"/>
                <a:gd name="connsiteY51" fmla="*/ 1264595 h 1605063"/>
                <a:gd name="connsiteX52" fmla="*/ 2115766 w 5744183"/>
                <a:gd name="connsiteY52" fmla="*/ 1250004 h 1605063"/>
                <a:gd name="connsiteX53" fmla="*/ 2154676 w 5744183"/>
                <a:gd name="connsiteY53" fmla="*/ 1250004 h 1605063"/>
                <a:gd name="connsiteX54" fmla="*/ 2154676 w 5744183"/>
                <a:gd name="connsiteY54" fmla="*/ 1245140 h 1605063"/>
                <a:gd name="connsiteX55" fmla="*/ 2266544 w 5744183"/>
                <a:gd name="connsiteY55" fmla="*/ 1245140 h 1605063"/>
                <a:gd name="connsiteX56" fmla="*/ 2266544 w 5744183"/>
                <a:gd name="connsiteY56" fmla="*/ 1230548 h 1605063"/>
                <a:gd name="connsiteX57" fmla="*/ 2383276 w 5744183"/>
                <a:gd name="connsiteY57" fmla="*/ 1230548 h 1605063"/>
                <a:gd name="connsiteX58" fmla="*/ 2383276 w 5744183"/>
                <a:gd name="connsiteY58" fmla="*/ 1211093 h 1605063"/>
                <a:gd name="connsiteX59" fmla="*/ 2431915 w 5744183"/>
                <a:gd name="connsiteY59" fmla="*/ 1211093 h 1605063"/>
                <a:gd name="connsiteX60" fmla="*/ 2431915 w 5744183"/>
                <a:gd name="connsiteY60" fmla="*/ 1196502 h 1605063"/>
                <a:gd name="connsiteX61" fmla="*/ 2441642 w 5744183"/>
                <a:gd name="connsiteY61" fmla="*/ 1196502 h 1605063"/>
                <a:gd name="connsiteX62" fmla="*/ 2441642 w 5744183"/>
                <a:gd name="connsiteY62" fmla="*/ 1186774 h 1605063"/>
                <a:gd name="connsiteX63" fmla="*/ 2451370 w 5744183"/>
                <a:gd name="connsiteY63" fmla="*/ 1177046 h 1605063"/>
                <a:gd name="connsiteX64" fmla="*/ 2456234 w 5744183"/>
                <a:gd name="connsiteY64" fmla="*/ 1172182 h 1605063"/>
                <a:gd name="connsiteX65" fmla="*/ 2470825 w 5744183"/>
                <a:gd name="connsiteY65" fmla="*/ 1172182 h 1605063"/>
                <a:gd name="connsiteX66" fmla="*/ 2470825 w 5744183"/>
                <a:gd name="connsiteY66" fmla="*/ 1157591 h 1605063"/>
                <a:gd name="connsiteX67" fmla="*/ 2500008 w 5744183"/>
                <a:gd name="connsiteY67" fmla="*/ 1157591 h 1605063"/>
                <a:gd name="connsiteX68" fmla="*/ 2500008 w 5744183"/>
                <a:gd name="connsiteY68" fmla="*/ 1128408 h 1605063"/>
                <a:gd name="connsiteX69" fmla="*/ 2509736 w 5744183"/>
                <a:gd name="connsiteY69" fmla="*/ 1128408 h 1605063"/>
                <a:gd name="connsiteX70" fmla="*/ 2509736 w 5744183"/>
                <a:gd name="connsiteY70" fmla="*/ 1099225 h 1605063"/>
                <a:gd name="connsiteX71" fmla="*/ 2572966 w 5744183"/>
                <a:gd name="connsiteY71" fmla="*/ 1099225 h 1605063"/>
                <a:gd name="connsiteX72" fmla="*/ 2582693 w 5744183"/>
                <a:gd name="connsiteY72" fmla="*/ 1089498 h 1605063"/>
                <a:gd name="connsiteX73" fmla="*/ 2587557 w 5744183"/>
                <a:gd name="connsiteY73" fmla="*/ 1084634 h 1605063"/>
                <a:gd name="connsiteX74" fmla="*/ 2733472 w 5744183"/>
                <a:gd name="connsiteY74" fmla="*/ 1084634 h 1605063"/>
                <a:gd name="connsiteX75" fmla="*/ 2738336 w 5744183"/>
                <a:gd name="connsiteY75" fmla="*/ 1079770 h 1605063"/>
                <a:gd name="connsiteX76" fmla="*/ 2752927 w 5744183"/>
                <a:gd name="connsiteY76" fmla="*/ 1065179 h 1605063"/>
                <a:gd name="connsiteX77" fmla="*/ 3030166 w 5744183"/>
                <a:gd name="connsiteY77" fmla="*/ 1065179 h 1605063"/>
                <a:gd name="connsiteX78" fmla="*/ 3039893 w 5744183"/>
                <a:gd name="connsiteY78" fmla="*/ 1045723 h 1605063"/>
                <a:gd name="connsiteX79" fmla="*/ 3122578 w 5744183"/>
                <a:gd name="connsiteY79" fmla="*/ 1045723 h 1605063"/>
                <a:gd name="connsiteX80" fmla="*/ 3137170 w 5744183"/>
                <a:gd name="connsiteY80" fmla="*/ 1031131 h 1605063"/>
                <a:gd name="connsiteX81" fmla="*/ 3185808 w 5744183"/>
                <a:gd name="connsiteY81" fmla="*/ 1031131 h 1605063"/>
                <a:gd name="connsiteX82" fmla="*/ 3185808 w 5744183"/>
                <a:gd name="connsiteY82" fmla="*/ 1021404 h 1605063"/>
                <a:gd name="connsiteX83" fmla="*/ 3205263 w 5744183"/>
                <a:gd name="connsiteY83" fmla="*/ 1021404 h 1605063"/>
                <a:gd name="connsiteX84" fmla="*/ 3205263 w 5744183"/>
                <a:gd name="connsiteY84" fmla="*/ 997085 h 1605063"/>
                <a:gd name="connsiteX85" fmla="*/ 3239310 w 5744183"/>
                <a:gd name="connsiteY85" fmla="*/ 997085 h 1605063"/>
                <a:gd name="connsiteX86" fmla="*/ 3268493 w 5744183"/>
                <a:gd name="connsiteY86" fmla="*/ 967902 h 1605063"/>
                <a:gd name="connsiteX87" fmla="*/ 3292812 w 5744183"/>
                <a:gd name="connsiteY87" fmla="*/ 933855 h 1605063"/>
                <a:gd name="connsiteX88" fmla="*/ 3302540 w 5744183"/>
                <a:gd name="connsiteY88" fmla="*/ 924127 h 1605063"/>
                <a:gd name="connsiteX89" fmla="*/ 3302540 w 5744183"/>
                <a:gd name="connsiteY89" fmla="*/ 856034 h 1605063"/>
                <a:gd name="connsiteX90" fmla="*/ 3317132 w 5744183"/>
                <a:gd name="connsiteY90" fmla="*/ 856034 h 1605063"/>
                <a:gd name="connsiteX91" fmla="*/ 3317132 w 5744183"/>
                <a:gd name="connsiteY91" fmla="*/ 826851 h 1605063"/>
                <a:gd name="connsiteX92" fmla="*/ 3346315 w 5744183"/>
                <a:gd name="connsiteY92" fmla="*/ 826851 h 1605063"/>
                <a:gd name="connsiteX93" fmla="*/ 3351178 w 5744183"/>
                <a:gd name="connsiteY93" fmla="*/ 807395 h 1605063"/>
                <a:gd name="connsiteX94" fmla="*/ 3365770 w 5744183"/>
                <a:gd name="connsiteY94" fmla="*/ 797668 h 1605063"/>
                <a:gd name="connsiteX95" fmla="*/ 3370634 w 5744183"/>
                <a:gd name="connsiteY95" fmla="*/ 787940 h 1605063"/>
                <a:gd name="connsiteX96" fmla="*/ 3375498 w 5744183"/>
                <a:gd name="connsiteY96" fmla="*/ 787940 h 1605063"/>
                <a:gd name="connsiteX97" fmla="*/ 3385225 w 5744183"/>
                <a:gd name="connsiteY97" fmla="*/ 778212 h 1605063"/>
                <a:gd name="connsiteX98" fmla="*/ 3429000 w 5744183"/>
                <a:gd name="connsiteY98" fmla="*/ 778212 h 1605063"/>
                <a:gd name="connsiteX99" fmla="*/ 3429000 w 5744183"/>
                <a:gd name="connsiteY99" fmla="*/ 758757 h 1605063"/>
                <a:gd name="connsiteX100" fmla="*/ 3555459 w 5744183"/>
                <a:gd name="connsiteY100" fmla="*/ 758757 h 1605063"/>
                <a:gd name="connsiteX101" fmla="*/ 3565187 w 5744183"/>
                <a:gd name="connsiteY101" fmla="*/ 758757 h 1605063"/>
                <a:gd name="connsiteX102" fmla="*/ 3589506 w 5744183"/>
                <a:gd name="connsiteY102" fmla="*/ 758757 h 1605063"/>
                <a:gd name="connsiteX103" fmla="*/ 3589506 w 5744183"/>
                <a:gd name="connsiteY103" fmla="*/ 739302 h 1605063"/>
                <a:gd name="connsiteX104" fmla="*/ 3613825 w 5744183"/>
                <a:gd name="connsiteY104" fmla="*/ 739302 h 1605063"/>
                <a:gd name="connsiteX105" fmla="*/ 3623553 w 5744183"/>
                <a:gd name="connsiteY105" fmla="*/ 729574 h 1605063"/>
                <a:gd name="connsiteX106" fmla="*/ 3647872 w 5744183"/>
                <a:gd name="connsiteY106" fmla="*/ 729574 h 1605063"/>
                <a:gd name="connsiteX107" fmla="*/ 3647872 w 5744183"/>
                <a:gd name="connsiteY107" fmla="*/ 714983 h 1605063"/>
                <a:gd name="connsiteX108" fmla="*/ 3677055 w 5744183"/>
                <a:gd name="connsiteY108" fmla="*/ 714983 h 1605063"/>
                <a:gd name="connsiteX109" fmla="*/ 3686783 w 5744183"/>
                <a:gd name="connsiteY109" fmla="*/ 705255 h 1605063"/>
                <a:gd name="connsiteX110" fmla="*/ 3822970 w 5744183"/>
                <a:gd name="connsiteY110" fmla="*/ 705255 h 1605063"/>
                <a:gd name="connsiteX111" fmla="*/ 3822970 w 5744183"/>
                <a:gd name="connsiteY111" fmla="*/ 690663 h 1605063"/>
                <a:gd name="connsiteX112" fmla="*/ 3881336 w 5744183"/>
                <a:gd name="connsiteY112" fmla="*/ 690663 h 1605063"/>
                <a:gd name="connsiteX113" fmla="*/ 3886200 w 5744183"/>
                <a:gd name="connsiteY113" fmla="*/ 685799 h 1605063"/>
                <a:gd name="connsiteX114" fmla="*/ 4017523 w 5744183"/>
                <a:gd name="connsiteY114" fmla="*/ 685799 h 1605063"/>
                <a:gd name="connsiteX115" fmla="*/ 4017523 w 5744183"/>
                <a:gd name="connsiteY115" fmla="*/ 676072 h 1605063"/>
                <a:gd name="connsiteX116" fmla="*/ 4032115 w 5744183"/>
                <a:gd name="connsiteY116" fmla="*/ 676072 h 1605063"/>
                <a:gd name="connsiteX117" fmla="*/ 4032115 w 5744183"/>
                <a:gd name="connsiteY117" fmla="*/ 651753 h 1605063"/>
                <a:gd name="connsiteX118" fmla="*/ 4041843 w 5744183"/>
                <a:gd name="connsiteY118" fmla="*/ 642025 h 1605063"/>
                <a:gd name="connsiteX119" fmla="*/ 4056434 w 5744183"/>
                <a:gd name="connsiteY119" fmla="*/ 627434 h 1605063"/>
                <a:gd name="connsiteX120" fmla="*/ 4061298 w 5744183"/>
                <a:gd name="connsiteY120" fmla="*/ 622570 h 1605063"/>
                <a:gd name="connsiteX121" fmla="*/ 4061298 w 5744183"/>
                <a:gd name="connsiteY121" fmla="*/ 603114 h 1605063"/>
                <a:gd name="connsiteX122" fmla="*/ 4080753 w 5744183"/>
                <a:gd name="connsiteY122" fmla="*/ 603114 h 1605063"/>
                <a:gd name="connsiteX123" fmla="*/ 4090480 w 5744183"/>
                <a:gd name="connsiteY123" fmla="*/ 603114 h 1605063"/>
                <a:gd name="connsiteX124" fmla="*/ 4100208 w 5744183"/>
                <a:gd name="connsiteY124" fmla="*/ 593386 h 1605063"/>
                <a:gd name="connsiteX125" fmla="*/ 4109936 w 5744183"/>
                <a:gd name="connsiteY125" fmla="*/ 583658 h 1605063"/>
                <a:gd name="connsiteX126" fmla="*/ 4109936 w 5744183"/>
                <a:gd name="connsiteY126" fmla="*/ 559340 h 1605063"/>
                <a:gd name="connsiteX127" fmla="*/ 4139119 w 5744183"/>
                <a:gd name="connsiteY127" fmla="*/ 559340 h 1605063"/>
                <a:gd name="connsiteX128" fmla="*/ 4139119 w 5744183"/>
                <a:gd name="connsiteY128" fmla="*/ 544748 h 1605063"/>
                <a:gd name="connsiteX129" fmla="*/ 4168302 w 5744183"/>
                <a:gd name="connsiteY129" fmla="*/ 544748 h 1605063"/>
                <a:gd name="connsiteX130" fmla="*/ 4168302 w 5744183"/>
                <a:gd name="connsiteY130" fmla="*/ 520429 h 1605063"/>
                <a:gd name="connsiteX131" fmla="*/ 4178029 w 5744183"/>
                <a:gd name="connsiteY131" fmla="*/ 520429 h 1605063"/>
                <a:gd name="connsiteX132" fmla="*/ 4178029 w 5744183"/>
                <a:gd name="connsiteY132" fmla="*/ 496110 h 1605063"/>
                <a:gd name="connsiteX133" fmla="*/ 4231532 w 5744183"/>
                <a:gd name="connsiteY133" fmla="*/ 496110 h 1605063"/>
                <a:gd name="connsiteX134" fmla="*/ 4231532 w 5744183"/>
                <a:gd name="connsiteY134" fmla="*/ 486383 h 1605063"/>
                <a:gd name="connsiteX135" fmla="*/ 4250987 w 5744183"/>
                <a:gd name="connsiteY135" fmla="*/ 486383 h 1605063"/>
                <a:gd name="connsiteX136" fmla="*/ 4250987 w 5744183"/>
                <a:gd name="connsiteY136" fmla="*/ 476655 h 1605063"/>
                <a:gd name="connsiteX137" fmla="*/ 4396902 w 5744183"/>
                <a:gd name="connsiteY137" fmla="*/ 476655 h 1605063"/>
                <a:gd name="connsiteX138" fmla="*/ 4396902 w 5744183"/>
                <a:gd name="connsiteY138" fmla="*/ 462063 h 1605063"/>
                <a:gd name="connsiteX139" fmla="*/ 4533089 w 5744183"/>
                <a:gd name="connsiteY139" fmla="*/ 462063 h 1605063"/>
                <a:gd name="connsiteX140" fmla="*/ 4542816 w 5744183"/>
                <a:gd name="connsiteY140" fmla="*/ 452336 h 1605063"/>
                <a:gd name="connsiteX141" fmla="*/ 4586591 w 5744183"/>
                <a:gd name="connsiteY141" fmla="*/ 452336 h 1605063"/>
                <a:gd name="connsiteX142" fmla="*/ 4606046 w 5744183"/>
                <a:gd name="connsiteY142" fmla="*/ 432881 h 1605063"/>
                <a:gd name="connsiteX143" fmla="*/ 4615774 w 5744183"/>
                <a:gd name="connsiteY143" fmla="*/ 423153 h 1605063"/>
                <a:gd name="connsiteX144" fmla="*/ 4795736 w 5744183"/>
                <a:gd name="connsiteY144" fmla="*/ 423153 h 1605063"/>
                <a:gd name="connsiteX145" fmla="*/ 4795736 w 5744183"/>
                <a:gd name="connsiteY145" fmla="*/ 403697 h 1605063"/>
                <a:gd name="connsiteX146" fmla="*/ 4834646 w 5744183"/>
                <a:gd name="connsiteY146" fmla="*/ 403697 h 1605063"/>
                <a:gd name="connsiteX147" fmla="*/ 4834646 w 5744183"/>
                <a:gd name="connsiteY147" fmla="*/ 374514 h 1605063"/>
                <a:gd name="connsiteX148" fmla="*/ 4844374 w 5744183"/>
                <a:gd name="connsiteY148" fmla="*/ 374514 h 1605063"/>
                <a:gd name="connsiteX149" fmla="*/ 4878421 w 5744183"/>
                <a:gd name="connsiteY149" fmla="*/ 374514 h 1605063"/>
                <a:gd name="connsiteX150" fmla="*/ 4878421 w 5744183"/>
                <a:gd name="connsiteY150" fmla="*/ 374514 h 1605063"/>
                <a:gd name="connsiteX151" fmla="*/ 4912468 w 5744183"/>
                <a:gd name="connsiteY151" fmla="*/ 340467 h 1605063"/>
                <a:gd name="connsiteX152" fmla="*/ 4912468 w 5744183"/>
                <a:gd name="connsiteY152" fmla="*/ 311285 h 1605063"/>
                <a:gd name="connsiteX153" fmla="*/ 4927059 w 5744183"/>
                <a:gd name="connsiteY153" fmla="*/ 311285 h 1605063"/>
                <a:gd name="connsiteX154" fmla="*/ 4927059 w 5744183"/>
                <a:gd name="connsiteY154" fmla="*/ 286966 h 1605063"/>
                <a:gd name="connsiteX155" fmla="*/ 4936787 w 5744183"/>
                <a:gd name="connsiteY155" fmla="*/ 277238 h 1605063"/>
                <a:gd name="connsiteX156" fmla="*/ 4936787 w 5744183"/>
                <a:gd name="connsiteY156" fmla="*/ 262646 h 1605063"/>
                <a:gd name="connsiteX157" fmla="*/ 4941650 w 5744183"/>
                <a:gd name="connsiteY157" fmla="*/ 257783 h 1605063"/>
                <a:gd name="connsiteX158" fmla="*/ 4951378 w 5744183"/>
                <a:gd name="connsiteY158" fmla="*/ 257783 h 1605063"/>
                <a:gd name="connsiteX159" fmla="*/ 4951378 w 5744183"/>
                <a:gd name="connsiteY159" fmla="*/ 248055 h 1605063"/>
                <a:gd name="connsiteX160" fmla="*/ 4995153 w 5744183"/>
                <a:gd name="connsiteY160" fmla="*/ 248055 h 1605063"/>
                <a:gd name="connsiteX161" fmla="*/ 4995153 w 5744183"/>
                <a:gd name="connsiteY161" fmla="*/ 233463 h 1605063"/>
                <a:gd name="connsiteX162" fmla="*/ 5004880 w 5744183"/>
                <a:gd name="connsiteY162" fmla="*/ 223736 h 1605063"/>
                <a:gd name="connsiteX163" fmla="*/ 5014608 w 5744183"/>
                <a:gd name="connsiteY163" fmla="*/ 214008 h 1605063"/>
                <a:gd name="connsiteX164" fmla="*/ 5131340 w 5744183"/>
                <a:gd name="connsiteY164" fmla="*/ 214008 h 1605063"/>
                <a:gd name="connsiteX165" fmla="*/ 5131340 w 5744183"/>
                <a:gd name="connsiteY165" fmla="*/ 184825 h 1605063"/>
                <a:gd name="connsiteX166" fmla="*/ 5214025 w 5744183"/>
                <a:gd name="connsiteY166" fmla="*/ 184825 h 1605063"/>
                <a:gd name="connsiteX167" fmla="*/ 5214025 w 5744183"/>
                <a:gd name="connsiteY167" fmla="*/ 175097 h 1605063"/>
                <a:gd name="connsiteX168" fmla="*/ 5233480 w 5744183"/>
                <a:gd name="connsiteY168" fmla="*/ 175097 h 1605063"/>
                <a:gd name="connsiteX169" fmla="*/ 5233480 w 5744183"/>
                <a:gd name="connsiteY169" fmla="*/ 155642 h 1605063"/>
                <a:gd name="connsiteX170" fmla="*/ 5262663 w 5744183"/>
                <a:gd name="connsiteY170" fmla="*/ 155642 h 1605063"/>
                <a:gd name="connsiteX171" fmla="*/ 5262663 w 5744183"/>
                <a:gd name="connsiteY171" fmla="*/ 141051 h 1605063"/>
                <a:gd name="connsiteX172" fmla="*/ 5286983 w 5744183"/>
                <a:gd name="connsiteY172" fmla="*/ 141051 h 1605063"/>
                <a:gd name="connsiteX173" fmla="*/ 5286983 w 5744183"/>
                <a:gd name="connsiteY173" fmla="*/ 126459 h 1605063"/>
                <a:gd name="connsiteX174" fmla="*/ 5296710 w 5744183"/>
                <a:gd name="connsiteY174" fmla="*/ 126459 h 1605063"/>
                <a:gd name="connsiteX175" fmla="*/ 5296710 w 5744183"/>
                <a:gd name="connsiteY175" fmla="*/ 121595 h 1605063"/>
                <a:gd name="connsiteX176" fmla="*/ 5350212 w 5744183"/>
                <a:gd name="connsiteY176" fmla="*/ 121595 h 1605063"/>
                <a:gd name="connsiteX177" fmla="*/ 5350212 w 5744183"/>
                <a:gd name="connsiteY177" fmla="*/ 111868 h 1605063"/>
                <a:gd name="connsiteX178" fmla="*/ 5374532 w 5744183"/>
                <a:gd name="connsiteY178" fmla="*/ 111868 h 1605063"/>
                <a:gd name="connsiteX179" fmla="*/ 5374532 w 5744183"/>
                <a:gd name="connsiteY179" fmla="*/ 82685 h 1605063"/>
                <a:gd name="connsiteX180" fmla="*/ 5481536 w 5744183"/>
                <a:gd name="connsiteY180" fmla="*/ 82685 h 1605063"/>
                <a:gd name="connsiteX181" fmla="*/ 5481536 w 5744183"/>
                <a:gd name="connsiteY181" fmla="*/ 63229 h 1605063"/>
                <a:gd name="connsiteX182" fmla="*/ 5666361 w 5744183"/>
                <a:gd name="connsiteY182" fmla="*/ 63229 h 1605063"/>
                <a:gd name="connsiteX183" fmla="*/ 5666361 w 5744183"/>
                <a:gd name="connsiteY183" fmla="*/ 43774 h 1605063"/>
                <a:gd name="connsiteX184" fmla="*/ 5695544 w 5744183"/>
                <a:gd name="connsiteY184" fmla="*/ 43774 h 1605063"/>
                <a:gd name="connsiteX185" fmla="*/ 5695544 w 5744183"/>
                <a:gd name="connsiteY185" fmla="*/ 14591 h 1605063"/>
                <a:gd name="connsiteX186" fmla="*/ 5705272 w 5744183"/>
                <a:gd name="connsiteY186" fmla="*/ 14591 h 1605063"/>
                <a:gd name="connsiteX187" fmla="*/ 5705272 w 5744183"/>
                <a:gd name="connsiteY187" fmla="*/ 0 h 1605063"/>
                <a:gd name="connsiteX188" fmla="*/ 5744183 w 5744183"/>
                <a:gd name="connsiteY188" fmla="*/ 0 h 1605063"/>
                <a:gd name="connsiteX0" fmla="*/ 0 w 5744183"/>
                <a:gd name="connsiteY0" fmla="*/ 1605063 h 1605063"/>
                <a:gd name="connsiteX1" fmla="*/ 92412 w 5744183"/>
                <a:gd name="connsiteY1" fmla="*/ 1605063 h 1605063"/>
                <a:gd name="connsiteX2" fmla="*/ 92412 w 5744183"/>
                <a:gd name="connsiteY2" fmla="*/ 1595336 h 1605063"/>
                <a:gd name="connsiteX3" fmla="*/ 175098 w 5744183"/>
                <a:gd name="connsiteY3" fmla="*/ 1595336 h 1605063"/>
                <a:gd name="connsiteX4" fmla="*/ 175098 w 5744183"/>
                <a:gd name="connsiteY4" fmla="*/ 1585608 h 1605063"/>
                <a:gd name="connsiteX5" fmla="*/ 286966 w 5744183"/>
                <a:gd name="connsiteY5" fmla="*/ 1585608 h 1605063"/>
                <a:gd name="connsiteX6" fmla="*/ 286966 w 5744183"/>
                <a:gd name="connsiteY6" fmla="*/ 1566153 h 1605063"/>
                <a:gd name="connsiteX7" fmla="*/ 384242 w 5744183"/>
                <a:gd name="connsiteY7" fmla="*/ 1566153 h 1605063"/>
                <a:gd name="connsiteX8" fmla="*/ 389106 w 5744183"/>
                <a:gd name="connsiteY8" fmla="*/ 1571017 h 1605063"/>
                <a:gd name="connsiteX9" fmla="*/ 423153 w 5744183"/>
                <a:gd name="connsiteY9" fmla="*/ 1571017 h 1605063"/>
                <a:gd name="connsiteX10" fmla="*/ 428017 w 5744183"/>
                <a:gd name="connsiteY10" fmla="*/ 1541834 h 1605063"/>
                <a:gd name="connsiteX11" fmla="*/ 583659 w 5744183"/>
                <a:gd name="connsiteY11" fmla="*/ 1541834 h 1605063"/>
                <a:gd name="connsiteX12" fmla="*/ 583659 w 5744183"/>
                <a:gd name="connsiteY12" fmla="*/ 1527242 h 1605063"/>
                <a:gd name="connsiteX13" fmla="*/ 797668 w 5744183"/>
                <a:gd name="connsiteY13" fmla="*/ 1527242 h 1605063"/>
                <a:gd name="connsiteX14" fmla="*/ 797668 w 5744183"/>
                <a:gd name="connsiteY14" fmla="*/ 1507787 h 1605063"/>
                <a:gd name="connsiteX15" fmla="*/ 899808 w 5744183"/>
                <a:gd name="connsiteY15" fmla="*/ 1507787 h 1605063"/>
                <a:gd name="connsiteX16" fmla="*/ 899808 w 5744183"/>
                <a:gd name="connsiteY16" fmla="*/ 1498059 h 1605063"/>
                <a:gd name="connsiteX17" fmla="*/ 1001949 w 5744183"/>
                <a:gd name="connsiteY17" fmla="*/ 1498059 h 1605063"/>
                <a:gd name="connsiteX18" fmla="*/ 1006812 w 5744183"/>
                <a:gd name="connsiteY18" fmla="*/ 1493196 h 1605063"/>
                <a:gd name="connsiteX19" fmla="*/ 1045723 w 5744183"/>
                <a:gd name="connsiteY19" fmla="*/ 1493196 h 1605063"/>
                <a:gd name="connsiteX20" fmla="*/ 1045723 w 5744183"/>
                <a:gd name="connsiteY20" fmla="*/ 1473740 h 1605063"/>
                <a:gd name="connsiteX21" fmla="*/ 1074906 w 5744183"/>
                <a:gd name="connsiteY21" fmla="*/ 1473740 h 1605063"/>
                <a:gd name="connsiteX22" fmla="*/ 1074906 w 5744183"/>
                <a:gd name="connsiteY22" fmla="*/ 1459148 h 1605063"/>
                <a:gd name="connsiteX23" fmla="*/ 1498059 w 5744183"/>
                <a:gd name="connsiteY23" fmla="*/ 1459148 h 1605063"/>
                <a:gd name="connsiteX24" fmla="*/ 1502923 w 5744183"/>
                <a:gd name="connsiteY24" fmla="*/ 1454284 h 1605063"/>
                <a:gd name="connsiteX25" fmla="*/ 1561289 w 5744183"/>
                <a:gd name="connsiteY25" fmla="*/ 1454284 h 1605063"/>
                <a:gd name="connsiteX26" fmla="*/ 1561289 w 5744183"/>
                <a:gd name="connsiteY26" fmla="*/ 1434829 h 1605063"/>
                <a:gd name="connsiteX27" fmla="*/ 1590472 w 5744183"/>
                <a:gd name="connsiteY27" fmla="*/ 1434829 h 1605063"/>
                <a:gd name="connsiteX28" fmla="*/ 1590472 w 5744183"/>
                <a:gd name="connsiteY28" fmla="*/ 1420238 h 1605063"/>
                <a:gd name="connsiteX29" fmla="*/ 1605063 w 5744183"/>
                <a:gd name="connsiteY29" fmla="*/ 1420238 h 1605063"/>
                <a:gd name="connsiteX30" fmla="*/ 1605063 w 5744183"/>
                <a:gd name="connsiteY30" fmla="*/ 1410510 h 1605063"/>
                <a:gd name="connsiteX31" fmla="*/ 1624519 w 5744183"/>
                <a:gd name="connsiteY31" fmla="*/ 1410510 h 1605063"/>
                <a:gd name="connsiteX32" fmla="*/ 1624519 w 5744183"/>
                <a:gd name="connsiteY32" fmla="*/ 1366736 h 1605063"/>
                <a:gd name="connsiteX33" fmla="*/ 1678021 w 5744183"/>
                <a:gd name="connsiteY33" fmla="*/ 1366736 h 1605063"/>
                <a:gd name="connsiteX34" fmla="*/ 1682885 w 5744183"/>
                <a:gd name="connsiteY34" fmla="*/ 1361872 h 1605063"/>
                <a:gd name="connsiteX35" fmla="*/ 1702340 w 5744183"/>
                <a:gd name="connsiteY35" fmla="*/ 1357008 h 1605063"/>
                <a:gd name="connsiteX36" fmla="*/ 1702340 w 5744183"/>
                <a:gd name="connsiteY36" fmla="*/ 1347280 h 1605063"/>
                <a:gd name="connsiteX37" fmla="*/ 1716932 w 5744183"/>
                <a:gd name="connsiteY37" fmla="*/ 1347280 h 1605063"/>
                <a:gd name="connsiteX38" fmla="*/ 1716932 w 5744183"/>
                <a:gd name="connsiteY38" fmla="*/ 1337553 h 1605063"/>
                <a:gd name="connsiteX39" fmla="*/ 1736387 w 5744183"/>
                <a:gd name="connsiteY39" fmla="*/ 1337553 h 1605063"/>
                <a:gd name="connsiteX40" fmla="*/ 1736387 w 5744183"/>
                <a:gd name="connsiteY40" fmla="*/ 1322961 h 1605063"/>
                <a:gd name="connsiteX41" fmla="*/ 1809344 w 5744183"/>
                <a:gd name="connsiteY41" fmla="*/ 1322961 h 1605063"/>
                <a:gd name="connsiteX42" fmla="*/ 1809344 w 5744183"/>
                <a:gd name="connsiteY42" fmla="*/ 1308370 h 1605063"/>
                <a:gd name="connsiteX43" fmla="*/ 1999034 w 5744183"/>
                <a:gd name="connsiteY43" fmla="*/ 1308370 h 1605063"/>
                <a:gd name="connsiteX44" fmla="*/ 2003898 w 5744183"/>
                <a:gd name="connsiteY44" fmla="*/ 1298642 h 1605063"/>
                <a:gd name="connsiteX45" fmla="*/ 2023353 w 5744183"/>
                <a:gd name="connsiteY45" fmla="*/ 1298642 h 1605063"/>
                <a:gd name="connsiteX46" fmla="*/ 2033080 w 5744183"/>
                <a:gd name="connsiteY46" fmla="*/ 1284051 h 1605063"/>
                <a:gd name="connsiteX47" fmla="*/ 2052536 w 5744183"/>
                <a:gd name="connsiteY47" fmla="*/ 1284051 h 1605063"/>
                <a:gd name="connsiteX48" fmla="*/ 2052536 w 5744183"/>
                <a:gd name="connsiteY48" fmla="*/ 1269459 h 1605063"/>
                <a:gd name="connsiteX49" fmla="*/ 2081719 w 5744183"/>
                <a:gd name="connsiteY49" fmla="*/ 1269459 h 1605063"/>
                <a:gd name="connsiteX50" fmla="*/ 2081719 w 5744183"/>
                <a:gd name="connsiteY50" fmla="*/ 1264595 h 1605063"/>
                <a:gd name="connsiteX51" fmla="*/ 2106038 w 5744183"/>
                <a:gd name="connsiteY51" fmla="*/ 1264595 h 1605063"/>
                <a:gd name="connsiteX52" fmla="*/ 2115766 w 5744183"/>
                <a:gd name="connsiteY52" fmla="*/ 1250004 h 1605063"/>
                <a:gd name="connsiteX53" fmla="*/ 2154676 w 5744183"/>
                <a:gd name="connsiteY53" fmla="*/ 1250004 h 1605063"/>
                <a:gd name="connsiteX54" fmla="*/ 2154676 w 5744183"/>
                <a:gd name="connsiteY54" fmla="*/ 1245140 h 1605063"/>
                <a:gd name="connsiteX55" fmla="*/ 2266544 w 5744183"/>
                <a:gd name="connsiteY55" fmla="*/ 1245140 h 1605063"/>
                <a:gd name="connsiteX56" fmla="*/ 2266544 w 5744183"/>
                <a:gd name="connsiteY56" fmla="*/ 1230548 h 1605063"/>
                <a:gd name="connsiteX57" fmla="*/ 2383276 w 5744183"/>
                <a:gd name="connsiteY57" fmla="*/ 1230548 h 1605063"/>
                <a:gd name="connsiteX58" fmla="*/ 2383276 w 5744183"/>
                <a:gd name="connsiteY58" fmla="*/ 1211093 h 1605063"/>
                <a:gd name="connsiteX59" fmla="*/ 2431915 w 5744183"/>
                <a:gd name="connsiteY59" fmla="*/ 1211093 h 1605063"/>
                <a:gd name="connsiteX60" fmla="*/ 2431915 w 5744183"/>
                <a:gd name="connsiteY60" fmla="*/ 1196502 h 1605063"/>
                <a:gd name="connsiteX61" fmla="*/ 2441642 w 5744183"/>
                <a:gd name="connsiteY61" fmla="*/ 1196502 h 1605063"/>
                <a:gd name="connsiteX62" fmla="*/ 2441642 w 5744183"/>
                <a:gd name="connsiteY62" fmla="*/ 1186774 h 1605063"/>
                <a:gd name="connsiteX63" fmla="*/ 2451370 w 5744183"/>
                <a:gd name="connsiteY63" fmla="*/ 1177046 h 1605063"/>
                <a:gd name="connsiteX64" fmla="*/ 2456234 w 5744183"/>
                <a:gd name="connsiteY64" fmla="*/ 1172182 h 1605063"/>
                <a:gd name="connsiteX65" fmla="*/ 2470825 w 5744183"/>
                <a:gd name="connsiteY65" fmla="*/ 1172182 h 1605063"/>
                <a:gd name="connsiteX66" fmla="*/ 2470825 w 5744183"/>
                <a:gd name="connsiteY66" fmla="*/ 1157591 h 1605063"/>
                <a:gd name="connsiteX67" fmla="*/ 2500008 w 5744183"/>
                <a:gd name="connsiteY67" fmla="*/ 1157591 h 1605063"/>
                <a:gd name="connsiteX68" fmla="*/ 2500008 w 5744183"/>
                <a:gd name="connsiteY68" fmla="*/ 1128408 h 1605063"/>
                <a:gd name="connsiteX69" fmla="*/ 2509736 w 5744183"/>
                <a:gd name="connsiteY69" fmla="*/ 1128408 h 1605063"/>
                <a:gd name="connsiteX70" fmla="*/ 2509736 w 5744183"/>
                <a:gd name="connsiteY70" fmla="*/ 1099225 h 1605063"/>
                <a:gd name="connsiteX71" fmla="*/ 2572966 w 5744183"/>
                <a:gd name="connsiteY71" fmla="*/ 1099225 h 1605063"/>
                <a:gd name="connsiteX72" fmla="*/ 2582693 w 5744183"/>
                <a:gd name="connsiteY72" fmla="*/ 1089498 h 1605063"/>
                <a:gd name="connsiteX73" fmla="*/ 2587557 w 5744183"/>
                <a:gd name="connsiteY73" fmla="*/ 1084634 h 1605063"/>
                <a:gd name="connsiteX74" fmla="*/ 2733472 w 5744183"/>
                <a:gd name="connsiteY74" fmla="*/ 1084634 h 1605063"/>
                <a:gd name="connsiteX75" fmla="*/ 2738336 w 5744183"/>
                <a:gd name="connsiteY75" fmla="*/ 1079770 h 1605063"/>
                <a:gd name="connsiteX76" fmla="*/ 2752927 w 5744183"/>
                <a:gd name="connsiteY76" fmla="*/ 1065179 h 1605063"/>
                <a:gd name="connsiteX77" fmla="*/ 3030166 w 5744183"/>
                <a:gd name="connsiteY77" fmla="*/ 1065179 h 1605063"/>
                <a:gd name="connsiteX78" fmla="*/ 3039893 w 5744183"/>
                <a:gd name="connsiteY78" fmla="*/ 1045723 h 1605063"/>
                <a:gd name="connsiteX79" fmla="*/ 3122578 w 5744183"/>
                <a:gd name="connsiteY79" fmla="*/ 1045723 h 1605063"/>
                <a:gd name="connsiteX80" fmla="*/ 3137170 w 5744183"/>
                <a:gd name="connsiteY80" fmla="*/ 1031131 h 1605063"/>
                <a:gd name="connsiteX81" fmla="*/ 3185808 w 5744183"/>
                <a:gd name="connsiteY81" fmla="*/ 1031131 h 1605063"/>
                <a:gd name="connsiteX82" fmla="*/ 3185808 w 5744183"/>
                <a:gd name="connsiteY82" fmla="*/ 1021404 h 1605063"/>
                <a:gd name="connsiteX83" fmla="*/ 3205263 w 5744183"/>
                <a:gd name="connsiteY83" fmla="*/ 1021404 h 1605063"/>
                <a:gd name="connsiteX84" fmla="*/ 3205263 w 5744183"/>
                <a:gd name="connsiteY84" fmla="*/ 997085 h 1605063"/>
                <a:gd name="connsiteX85" fmla="*/ 3239310 w 5744183"/>
                <a:gd name="connsiteY85" fmla="*/ 997085 h 1605063"/>
                <a:gd name="connsiteX86" fmla="*/ 3268493 w 5744183"/>
                <a:gd name="connsiteY86" fmla="*/ 967902 h 1605063"/>
                <a:gd name="connsiteX87" fmla="*/ 3292812 w 5744183"/>
                <a:gd name="connsiteY87" fmla="*/ 933855 h 1605063"/>
                <a:gd name="connsiteX88" fmla="*/ 3302540 w 5744183"/>
                <a:gd name="connsiteY88" fmla="*/ 924127 h 1605063"/>
                <a:gd name="connsiteX89" fmla="*/ 3302540 w 5744183"/>
                <a:gd name="connsiteY89" fmla="*/ 856034 h 1605063"/>
                <a:gd name="connsiteX90" fmla="*/ 3317132 w 5744183"/>
                <a:gd name="connsiteY90" fmla="*/ 856034 h 1605063"/>
                <a:gd name="connsiteX91" fmla="*/ 3317132 w 5744183"/>
                <a:gd name="connsiteY91" fmla="*/ 826851 h 1605063"/>
                <a:gd name="connsiteX92" fmla="*/ 3346315 w 5744183"/>
                <a:gd name="connsiteY92" fmla="*/ 826851 h 1605063"/>
                <a:gd name="connsiteX93" fmla="*/ 3351178 w 5744183"/>
                <a:gd name="connsiteY93" fmla="*/ 807395 h 1605063"/>
                <a:gd name="connsiteX94" fmla="*/ 3365770 w 5744183"/>
                <a:gd name="connsiteY94" fmla="*/ 797668 h 1605063"/>
                <a:gd name="connsiteX95" fmla="*/ 3370634 w 5744183"/>
                <a:gd name="connsiteY95" fmla="*/ 787940 h 1605063"/>
                <a:gd name="connsiteX96" fmla="*/ 3375498 w 5744183"/>
                <a:gd name="connsiteY96" fmla="*/ 787940 h 1605063"/>
                <a:gd name="connsiteX97" fmla="*/ 3385225 w 5744183"/>
                <a:gd name="connsiteY97" fmla="*/ 778212 h 1605063"/>
                <a:gd name="connsiteX98" fmla="*/ 3429000 w 5744183"/>
                <a:gd name="connsiteY98" fmla="*/ 778212 h 1605063"/>
                <a:gd name="connsiteX99" fmla="*/ 3429000 w 5744183"/>
                <a:gd name="connsiteY99" fmla="*/ 758757 h 1605063"/>
                <a:gd name="connsiteX100" fmla="*/ 3555459 w 5744183"/>
                <a:gd name="connsiteY100" fmla="*/ 758757 h 1605063"/>
                <a:gd name="connsiteX101" fmla="*/ 3565187 w 5744183"/>
                <a:gd name="connsiteY101" fmla="*/ 758757 h 1605063"/>
                <a:gd name="connsiteX102" fmla="*/ 3589506 w 5744183"/>
                <a:gd name="connsiteY102" fmla="*/ 758757 h 1605063"/>
                <a:gd name="connsiteX103" fmla="*/ 3589506 w 5744183"/>
                <a:gd name="connsiteY103" fmla="*/ 739302 h 1605063"/>
                <a:gd name="connsiteX104" fmla="*/ 3613825 w 5744183"/>
                <a:gd name="connsiteY104" fmla="*/ 739302 h 1605063"/>
                <a:gd name="connsiteX105" fmla="*/ 3623553 w 5744183"/>
                <a:gd name="connsiteY105" fmla="*/ 729574 h 1605063"/>
                <a:gd name="connsiteX106" fmla="*/ 3647872 w 5744183"/>
                <a:gd name="connsiteY106" fmla="*/ 729574 h 1605063"/>
                <a:gd name="connsiteX107" fmla="*/ 3647872 w 5744183"/>
                <a:gd name="connsiteY107" fmla="*/ 714983 h 1605063"/>
                <a:gd name="connsiteX108" fmla="*/ 3677055 w 5744183"/>
                <a:gd name="connsiteY108" fmla="*/ 714983 h 1605063"/>
                <a:gd name="connsiteX109" fmla="*/ 3686783 w 5744183"/>
                <a:gd name="connsiteY109" fmla="*/ 705255 h 1605063"/>
                <a:gd name="connsiteX110" fmla="*/ 3822970 w 5744183"/>
                <a:gd name="connsiteY110" fmla="*/ 705255 h 1605063"/>
                <a:gd name="connsiteX111" fmla="*/ 3822970 w 5744183"/>
                <a:gd name="connsiteY111" fmla="*/ 690663 h 1605063"/>
                <a:gd name="connsiteX112" fmla="*/ 3881336 w 5744183"/>
                <a:gd name="connsiteY112" fmla="*/ 690663 h 1605063"/>
                <a:gd name="connsiteX113" fmla="*/ 3886200 w 5744183"/>
                <a:gd name="connsiteY113" fmla="*/ 685799 h 1605063"/>
                <a:gd name="connsiteX114" fmla="*/ 4017523 w 5744183"/>
                <a:gd name="connsiteY114" fmla="*/ 685799 h 1605063"/>
                <a:gd name="connsiteX115" fmla="*/ 4017523 w 5744183"/>
                <a:gd name="connsiteY115" fmla="*/ 676072 h 1605063"/>
                <a:gd name="connsiteX116" fmla="*/ 4032115 w 5744183"/>
                <a:gd name="connsiteY116" fmla="*/ 676072 h 1605063"/>
                <a:gd name="connsiteX117" fmla="*/ 4032115 w 5744183"/>
                <a:gd name="connsiteY117" fmla="*/ 651753 h 1605063"/>
                <a:gd name="connsiteX118" fmla="*/ 4041843 w 5744183"/>
                <a:gd name="connsiteY118" fmla="*/ 642025 h 1605063"/>
                <a:gd name="connsiteX119" fmla="*/ 4056434 w 5744183"/>
                <a:gd name="connsiteY119" fmla="*/ 627434 h 1605063"/>
                <a:gd name="connsiteX120" fmla="*/ 4061298 w 5744183"/>
                <a:gd name="connsiteY120" fmla="*/ 622570 h 1605063"/>
                <a:gd name="connsiteX121" fmla="*/ 4061298 w 5744183"/>
                <a:gd name="connsiteY121" fmla="*/ 603114 h 1605063"/>
                <a:gd name="connsiteX122" fmla="*/ 4080753 w 5744183"/>
                <a:gd name="connsiteY122" fmla="*/ 603114 h 1605063"/>
                <a:gd name="connsiteX123" fmla="*/ 4090480 w 5744183"/>
                <a:gd name="connsiteY123" fmla="*/ 603114 h 1605063"/>
                <a:gd name="connsiteX124" fmla="*/ 4100208 w 5744183"/>
                <a:gd name="connsiteY124" fmla="*/ 593386 h 1605063"/>
                <a:gd name="connsiteX125" fmla="*/ 4109936 w 5744183"/>
                <a:gd name="connsiteY125" fmla="*/ 583658 h 1605063"/>
                <a:gd name="connsiteX126" fmla="*/ 4109936 w 5744183"/>
                <a:gd name="connsiteY126" fmla="*/ 559340 h 1605063"/>
                <a:gd name="connsiteX127" fmla="*/ 4139119 w 5744183"/>
                <a:gd name="connsiteY127" fmla="*/ 559340 h 1605063"/>
                <a:gd name="connsiteX128" fmla="*/ 4139119 w 5744183"/>
                <a:gd name="connsiteY128" fmla="*/ 544748 h 1605063"/>
                <a:gd name="connsiteX129" fmla="*/ 4168302 w 5744183"/>
                <a:gd name="connsiteY129" fmla="*/ 544748 h 1605063"/>
                <a:gd name="connsiteX130" fmla="*/ 4168302 w 5744183"/>
                <a:gd name="connsiteY130" fmla="*/ 520429 h 1605063"/>
                <a:gd name="connsiteX131" fmla="*/ 4178029 w 5744183"/>
                <a:gd name="connsiteY131" fmla="*/ 520429 h 1605063"/>
                <a:gd name="connsiteX132" fmla="*/ 4178029 w 5744183"/>
                <a:gd name="connsiteY132" fmla="*/ 496110 h 1605063"/>
                <a:gd name="connsiteX133" fmla="*/ 4231532 w 5744183"/>
                <a:gd name="connsiteY133" fmla="*/ 496110 h 1605063"/>
                <a:gd name="connsiteX134" fmla="*/ 4231532 w 5744183"/>
                <a:gd name="connsiteY134" fmla="*/ 486383 h 1605063"/>
                <a:gd name="connsiteX135" fmla="*/ 4250987 w 5744183"/>
                <a:gd name="connsiteY135" fmla="*/ 486383 h 1605063"/>
                <a:gd name="connsiteX136" fmla="*/ 4250987 w 5744183"/>
                <a:gd name="connsiteY136" fmla="*/ 476655 h 1605063"/>
                <a:gd name="connsiteX137" fmla="*/ 4396902 w 5744183"/>
                <a:gd name="connsiteY137" fmla="*/ 476655 h 1605063"/>
                <a:gd name="connsiteX138" fmla="*/ 4396902 w 5744183"/>
                <a:gd name="connsiteY138" fmla="*/ 462063 h 1605063"/>
                <a:gd name="connsiteX139" fmla="*/ 4533089 w 5744183"/>
                <a:gd name="connsiteY139" fmla="*/ 462063 h 1605063"/>
                <a:gd name="connsiteX140" fmla="*/ 4542816 w 5744183"/>
                <a:gd name="connsiteY140" fmla="*/ 452336 h 1605063"/>
                <a:gd name="connsiteX141" fmla="*/ 4586591 w 5744183"/>
                <a:gd name="connsiteY141" fmla="*/ 452336 h 1605063"/>
                <a:gd name="connsiteX142" fmla="*/ 4606046 w 5744183"/>
                <a:gd name="connsiteY142" fmla="*/ 432881 h 1605063"/>
                <a:gd name="connsiteX143" fmla="*/ 4615774 w 5744183"/>
                <a:gd name="connsiteY143" fmla="*/ 423153 h 1605063"/>
                <a:gd name="connsiteX144" fmla="*/ 4795736 w 5744183"/>
                <a:gd name="connsiteY144" fmla="*/ 423153 h 1605063"/>
                <a:gd name="connsiteX145" fmla="*/ 4795736 w 5744183"/>
                <a:gd name="connsiteY145" fmla="*/ 403697 h 1605063"/>
                <a:gd name="connsiteX146" fmla="*/ 4834646 w 5744183"/>
                <a:gd name="connsiteY146" fmla="*/ 403697 h 1605063"/>
                <a:gd name="connsiteX147" fmla="*/ 4834646 w 5744183"/>
                <a:gd name="connsiteY147" fmla="*/ 374514 h 1605063"/>
                <a:gd name="connsiteX148" fmla="*/ 4844374 w 5744183"/>
                <a:gd name="connsiteY148" fmla="*/ 374514 h 1605063"/>
                <a:gd name="connsiteX149" fmla="*/ 4878421 w 5744183"/>
                <a:gd name="connsiteY149" fmla="*/ 374514 h 1605063"/>
                <a:gd name="connsiteX150" fmla="*/ 4883285 w 5744183"/>
                <a:gd name="connsiteY150" fmla="*/ 350195 h 1605063"/>
                <a:gd name="connsiteX151" fmla="*/ 4912468 w 5744183"/>
                <a:gd name="connsiteY151" fmla="*/ 340467 h 1605063"/>
                <a:gd name="connsiteX152" fmla="*/ 4912468 w 5744183"/>
                <a:gd name="connsiteY152" fmla="*/ 311285 h 1605063"/>
                <a:gd name="connsiteX153" fmla="*/ 4927059 w 5744183"/>
                <a:gd name="connsiteY153" fmla="*/ 311285 h 1605063"/>
                <a:gd name="connsiteX154" fmla="*/ 4927059 w 5744183"/>
                <a:gd name="connsiteY154" fmla="*/ 286966 h 1605063"/>
                <a:gd name="connsiteX155" fmla="*/ 4936787 w 5744183"/>
                <a:gd name="connsiteY155" fmla="*/ 277238 h 1605063"/>
                <a:gd name="connsiteX156" fmla="*/ 4936787 w 5744183"/>
                <a:gd name="connsiteY156" fmla="*/ 262646 h 1605063"/>
                <a:gd name="connsiteX157" fmla="*/ 4941650 w 5744183"/>
                <a:gd name="connsiteY157" fmla="*/ 257783 h 1605063"/>
                <a:gd name="connsiteX158" fmla="*/ 4951378 w 5744183"/>
                <a:gd name="connsiteY158" fmla="*/ 257783 h 1605063"/>
                <a:gd name="connsiteX159" fmla="*/ 4951378 w 5744183"/>
                <a:gd name="connsiteY159" fmla="*/ 248055 h 1605063"/>
                <a:gd name="connsiteX160" fmla="*/ 4995153 w 5744183"/>
                <a:gd name="connsiteY160" fmla="*/ 248055 h 1605063"/>
                <a:gd name="connsiteX161" fmla="*/ 4995153 w 5744183"/>
                <a:gd name="connsiteY161" fmla="*/ 233463 h 1605063"/>
                <a:gd name="connsiteX162" fmla="*/ 5004880 w 5744183"/>
                <a:gd name="connsiteY162" fmla="*/ 223736 h 1605063"/>
                <a:gd name="connsiteX163" fmla="*/ 5014608 w 5744183"/>
                <a:gd name="connsiteY163" fmla="*/ 214008 h 1605063"/>
                <a:gd name="connsiteX164" fmla="*/ 5131340 w 5744183"/>
                <a:gd name="connsiteY164" fmla="*/ 214008 h 1605063"/>
                <a:gd name="connsiteX165" fmla="*/ 5131340 w 5744183"/>
                <a:gd name="connsiteY165" fmla="*/ 184825 h 1605063"/>
                <a:gd name="connsiteX166" fmla="*/ 5214025 w 5744183"/>
                <a:gd name="connsiteY166" fmla="*/ 184825 h 1605063"/>
                <a:gd name="connsiteX167" fmla="*/ 5214025 w 5744183"/>
                <a:gd name="connsiteY167" fmla="*/ 175097 h 1605063"/>
                <a:gd name="connsiteX168" fmla="*/ 5233480 w 5744183"/>
                <a:gd name="connsiteY168" fmla="*/ 175097 h 1605063"/>
                <a:gd name="connsiteX169" fmla="*/ 5233480 w 5744183"/>
                <a:gd name="connsiteY169" fmla="*/ 155642 h 1605063"/>
                <a:gd name="connsiteX170" fmla="*/ 5262663 w 5744183"/>
                <a:gd name="connsiteY170" fmla="*/ 155642 h 1605063"/>
                <a:gd name="connsiteX171" fmla="*/ 5262663 w 5744183"/>
                <a:gd name="connsiteY171" fmla="*/ 141051 h 1605063"/>
                <a:gd name="connsiteX172" fmla="*/ 5286983 w 5744183"/>
                <a:gd name="connsiteY172" fmla="*/ 141051 h 1605063"/>
                <a:gd name="connsiteX173" fmla="*/ 5286983 w 5744183"/>
                <a:gd name="connsiteY173" fmla="*/ 126459 h 1605063"/>
                <a:gd name="connsiteX174" fmla="*/ 5296710 w 5744183"/>
                <a:gd name="connsiteY174" fmla="*/ 126459 h 1605063"/>
                <a:gd name="connsiteX175" fmla="*/ 5296710 w 5744183"/>
                <a:gd name="connsiteY175" fmla="*/ 121595 h 1605063"/>
                <a:gd name="connsiteX176" fmla="*/ 5350212 w 5744183"/>
                <a:gd name="connsiteY176" fmla="*/ 121595 h 1605063"/>
                <a:gd name="connsiteX177" fmla="*/ 5350212 w 5744183"/>
                <a:gd name="connsiteY177" fmla="*/ 111868 h 1605063"/>
                <a:gd name="connsiteX178" fmla="*/ 5374532 w 5744183"/>
                <a:gd name="connsiteY178" fmla="*/ 111868 h 1605063"/>
                <a:gd name="connsiteX179" fmla="*/ 5374532 w 5744183"/>
                <a:gd name="connsiteY179" fmla="*/ 82685 h 1605063"/>
                <a:gd name="connsiteX180" fmla="*/ 5481536 w 5744183"/>
                <a:gd name="connsiteY180" fmla="*/ 82685 h 1605063"/>
                <a:gd name="connsiteX181" fmla="*/ 5481536 w 5744183"/>
                <a:gd name="connsiteY181" fmla="*/ 63229 h 1605063"/>
                <a:gd name="connsiteX182" fmla="*/ 5666361 w 5744183"/>
                <a:gd name="connsiteY182" fmla="*/ 63229 h 1605063"/>
                <a:gd name="connsiteX183" fmla="*/ 5666361 w 5744183"/>
                <a:gd name="connsiteY183" fmla="*/ 43774 h 1605063"/>
                <a:gd name="connsiteX184" fmla="*/ 5695544 w 5744183"/>
                <a:gd name="connsiteY184" fmla="*/ 43774 h 1605063"/>
                <a:gd name="connsiteX185" fmla="*/ 5695544 w 5744183"/>
                <a:gd name="connsiteY185" fmla="*/ 14591 h 1605063"/>
                <a:gd name="connsiteX186" fmla="*/ 5705272 w 5744183"/>
                <a:gd name="connsiteY186" fmla="*/ 14591 h 1605063"/>
                <a:gd name="connsiteX187" fmla="*/ 5705272 w 5744183"/>
                <a:gd name="connsiteY187" fmla="*/ 0 h 1605063"/>
                <a:gd name="connsiteX188" fmla="*/ 5744183 w 5744183"/>
                <a:gd name="connsiteY188" fmla="*/ 0 h 1605063"/>
                <a:gd name="connsiteX0" fmla="*/ 0 w 5752181"/>
                <a:gd name="connsiteY0" fmla="*/ 1605063 h 1605063"/>
                <a:gd name="connsiteX1" fmla="*/ 92412 w 5752181"/>
                <a:gd name="connsiteY1" fmla="*/ 1605063 h 1605063"/>
                <a:gd name="connsiteX2" fmla="*/ 92412 w 5752181"/>
                <a:gd name="connsiteY2" fmla="*/ 1595336 h 1605063"/>
                <a:gd name="connsiteX3" fmla="*/ 175098 w 5752181"/>
                <a:gd name="connsiteY3" fmla="*/ 1595336 h 1605063"/>
                <a:gd name="connsiteX4" fmla="*/ 175098 w 5752181"/>
                <a:gd name="connsiteY4" fmla="*/ 1585608 h 1605063"/>
                <a:gd name="connsiteX5" fmla="*/ 286966 w 5752181"/>
                <a:gd name="connsiteY5" fmla="*/ 1585608 h 1605063"/>
                <a:gd name="connsiteX6" fmla="*/ 286966 w 5752181"/>
                <a:gd name="connsiteY6" fmla="*/ 1566153 h 1605063"/>
                <a:gd name="connsiteX7" fmla="*/ 384242 w 5752181"/>
                <a:gd name="connsiteY7" fmla="*/ 1566153 h 1605063"/>
                <a:gd name="connsiteX8" fmla="*/ 389106 w 5752181"/>
                <a:gd name="connsiteY8" fmla="*/ 1571017 h 1605063"/>
                <a:gd name="connsiteX9" fmla="*/ 423153 w 5752181"/>
                <a:gd name="connsiteY9" fmla="*/ 1571017 h 1605063"/>
                <a:gd name="connsiteX10" fmla="*/ 428017 w 5752181"/>
                <a:gd name="connsiteY10" fmla="*/ 1541834 h 1605063"/>
                <a:gd name="connsiteX11" fmla="*/ 583659 w 5752181"/>
                <a:gd name="connsiteY11" fmla="*/ 1541834 h 1605063"/>
                <a:gd name="connsiteX12" fmla="*/ 583659 w 5752181"/>
                <a:gd name="connsiteY12" fmla="*/ 1527242 h 1605063"/>
                <a:gd name="connsiteX13" fmla="*/ 797668 w 5752181"/>
                <a:gd name="connsiteY13" fmla="*/ 1527242 h 1605063"/>
                <a:gd name="connsiteX14" fmla="*/ 797668 w 5752181"/>
                <a:gd name="connsiteY14" fmla="*/ 1507787 h 1605063"/>
                <a:gd name="connsiteX15" fmla="*/ 899808 w 5752181"/>
                <a:gd name="connsiteY15" fmla="*/ 1507787 h 1605063"/>
                <a:gd name="connsiteX16" fmla="*/ 899808 w 5752181"/>
                <a:gd name="connsiteY16" fmla="*/ 1498059 h 1605063"/>
                <a:gd name="connsiteX17" fmla="*/ 1001949 w 5752181"/>
                <a:gd name="connsiteY17" fmla="*/ 1498059 h 1605063"/>
                <a:gd name="connsiteX18" fmla="*/ 1006812 w 5752181"/>
                <a:gd name="connsiteY18" fmla="*/ 1493196 h 1605063"/>
                <a:gd name="connsiteX19" fmla="*/ 1045723 w 5752181"/>
                <a:gd name="connsiteY19" fmla="*/ 1493196 h 1605063"/>
                <a:gd name="connsiteX20" fmla="*/ 1045723 w 5752181"/>
                <a:gd name="connsiteY20" fmla="*/ 1473740 h 1605063"/>
                <a:gd name="connsiteX21" fmla="*/ 1074906 w 5752181"/>
                <a:gd name="connsiteY21" fmla="*/ 1473740 h 1605063"/>
                <a:gd name="connsiteX22" fmla="*/ 1074906 w 5752181"/>
                <a:gd name="connsiteY22" fmla="*/ 1459148 h 1605063"/>
                <a:gd name="connsiteX23" fmla="*/ 1498059 w 5752181"/>
                <a:gd name="connsiteY23" fmla="*/ 1459148 h 1605063"/>
                <a:gd name="connsiteX24" fmla="*/ 1502923 w 5752181"/>
                <a:gd name="connsiteY24" fmla="*/ 1454284 h 1605063"/>
                <a:gd name="connsiteX25" fmla="*/ 1561289 w 5752181"/>
                <a:gd name="connsiteY25" fmla="*/ 1454284 h 1605063"/>
                <a:gd name="connsiteX26" fmla="*/ 1561289 w 5752181"/>
                <a:gd name="connsiteY26" fmla="*/ 1434829 h 1605063"/>
                <a:gd name="connsiteX27" fmla="*/ 1590472 w 5752181"/>
                <a:gd name="connsiteY27" fmla="*/ 1434829 h 1605063"/>
                <a:gd name="connsiteX28" fmla="*/ 1590472 w 5752181"/>
                <a:gd name="connsiteY28" fmla="*/ 1420238 h 1605063"/>
                <a:gd name="connsiteX29" fmla="*/ 1605063 w 5752181"/>
                <a:gd name="connsiteY29" fmla="*/ 1420238 h 1605063"/>
                <a:gd name="connsiteX30" fmla="*/ 1605063 w 5752181"/>
                <a:gd name="connsiteY30" fmla="*/ 1410510 h 1605063"/>
                <a:gd name="connsiteX31" fmla="*/ 1624519 w 5752181"/>
                <a:gd name="connsiteY31" fmla="*/ 1410510 h 1605063"/>
                <a:gd name="connsiteX32" fmla="*/ 1624519 w 5752181"/>
                <a:gd name="connsiteY32" fmla="*/ 1366736 h 1605063"/>
                <a:gd name="connsiteX33" fmla="*/ 1678021 w 5752181"/>
                <a:gd name="connsiteY33" fmla="*/ 1366736 h 1605063"/>
                <a:gd name="connsiteX34" fmla="*/ 1682885 w 5752181"/>
                <a:gd name="connsiteY34" fmla="*/ 1361872 h 1605063"/>
                <a:gd name="connsiteX35" fmla="*/ 1702340 w 5752181"/>
                <a:gd name="connsiteY35" fmla="*/ 1357008 h 1605063"/>
                <a:gd name="connsiteX36" fmla="*/ 1702340 w 5752181"/>
                <a:gd name="connsiteY36" fmla="*/ 1347280 h 1605063"/>
                <a:gd name="connsiteX37" fmla="*/ 1716932 w 5752181"/>
                <a:gd name="connsiteY37" fmla="*/ 1347280 h 1605063"/>
                <a:gd name="connsiteX38" fmla="*/ 1716932 w 5752181"/>
                <a:gd name="connsiteY38" fmla="*/ 1337553 h 1605063"/>
                <a:gd name="connsiteX39" fmla="*/ 1736387 w 5752181"/>
                <a:gd name="connsiteY39" fmla="*/ 1337553 h 1605063"/>
                <a:gd name="connsiteX40" fmla="*/ 1736387 w 5752181"/>
                <a:gd name="connsiteY40" fmla="*/ 1322961 h 1605063"/>
                <a:gd name="connsiteX41" fmla="*/ 1809344 w 5752181"/>
                <a:gd name="connsiteY41" fmla="*/ 1322961 h 1605063"/>
                <a:gd name="connsiteX42" fmla="*/ 1809344 w 5752181"/>
                <a:gd name="connsiteY42" fmla="*/ 1308370 h 1605063"/>
                <a:gd name="connsiteX43" fmla="*/ 1999034 w 5752181"/>
                <a:gd name="connsiteY43" fmla="*/ 1308370 h 1605063"/>
                <a:gd name="connsiteX44" fmla="*/ 2003898 w 5752181"/>
                <a:gd name="connsiteY44" fmla="*/ 1298642 h 1605063"/>
                <a:gd name="connsiteX45" fmla="*/ 2023353 w 5752181"/>
                <a:gd name="connsiteY45" fmla="*/ 1298642 h 1605063"/>
                <a:gd name="connsiteX46" fmla="*/ 2033080 w 5752181"/>
                <a:gd name="connsiteY46" fmla="*/ 1284051 h 1605063"/>
                <a:gd name="connsiteX47" fmla="*/ 2052536 w 5752181"/>
                <a:gd name="connsiteY47" fmla="*/ 1284051 h 1605063"/>
                <a:gd name="connsiteX48" fmla="*/ 2052536 w 5752181"/>
                <a:gd name="connsiteY48" fmla="*/ 1269459 h 1605063"/>
                <a:gd name="connsiteX49" fmla="*/ 2081719 w 5752181"/>
                <a:gd name="connsiteY49" fmla="*/ 1269459 h 1605063"/>
                <a:gd name="connsiteX50" fmla="*/ 2081719 w 5752181"/>
                <a:gd name="connsiteY50" fmla="*/ 1264595 h 1605063"/>
                <a:gd name="connsiteX51" fmla="*/ 2106038 w 5752181"/>
                <a:gd name="connsiteY51" fmla="*/ 1264595 h 1605063"/>
                <a:gd name="connsiteX52" fmla="*/ 2115766 w 5752181"/>
                <a:gd name="connsiteY52" fmla="*/ 1250004 h 1605063"/>
                <a:gd name="connsiteX53" fmla="*/ 2154676 w 5752181"/>
                <a:gd name="connsiteY53" fmla="*/ 1250004 h 1605063"/>
                <a:gd name="connsiteX54" fmla="*/ 2154676 w 5752181"/>
                <a:gd name="connsiteY54" fmla="*/ 1245140 h 1605063"/>
                <a:gd name="connsiteX55" fmla="*/ 2266544 w 5752181"/>
                <a:gd name="connsiteY55" fmla="*/ 1245140 h 1605063"/>
                <a:gd name="connsiteX56" fmla="*/ 2266544 w 5752181"/>
                <a:gd name="connsiteY56" fmla="*/ 1230548 h 1605063"/>
                <a:gd name="connsiteX57" fmla="*/ 2383276 w 5752181"/>
                <a:gd name="connsiteY57" fmla="*/ 1230548 h 1605063"/>
                <a:gd name="connsiteX58" fmla="*/ 2383276 w 5752181"/>
                <a:gd name="connsiteY58" fmla="*/ 1211093 h 1605063"/>
                <a:gd name="connsiteX59" fmla="*/ 2431915 w 5752181"/>
                <a:gd name="connsiteY59" fmla="*/ 1211093 h 1605063"/>
                <a:gd name="connsiteX60" fmla="*/ 2431915 w 5752181"/>
                <a:gd name="connsiteY60" fmla="*/ 1196502 h 1605063"/>
                <a:gd name="connsiteX61" fmla="*/ 2441642 w 5752181"/>
                <a:gd name="connsiteY61" fmla="*/ 1196502 h 1605063"/>
                <a:gd name="connsiteX62" fmla="*/ 2441642 w 5752181"/>
                <a:gd name="connsiteY62" fmla="*/ 1186774 h 1605063"/>
                <a:gd name="connsiteX63" fmla="*/ 2451370 w 5752181"/>
                <a:gd name="connsiteY63" fmla="*/ 1177046 h 1605063"/>
                <a:gd name="connsiteX64" fmla="*/ 2456234 w 5752181"/>
                <a:gd name="connsiteY64" fmla="*/ 1172182 h 1605063"/>
                <a:gd name="connsiteX65" fmla="*/ 2470825 w 5752181"/>
                <a:gd name="connsiteY65" fmla="*/ 1172182 h 1605063"/>
                <a:gd name="connsiteX66" fmla="*/ 2470825 w 5752181"/>
                <a:gd name="connsiteY66" fmla="*/ 1157591 h 1605063"/>
                <a:gd name="connsiteX67" fmla="*/ 2500008 w 5752181"/>
                <a:gd name="connsiteY67" fmla="*/ 1157591 h 1605063"/>
                <a:gd name="connsiteX68" fmla="*/ 2500008 w 5752181"/>
                <a:gd name="connsiteY68" fmla="*/ 1128408 h 1605063"/>
                <a:gd name="connsiteX69" fmla="*/ 2509736 w 5752181"/>
                <a:gd name="connsiteY69" fmla="*/ 1128408 h 1605063"/>
                <a:gd name="connsiteX70" fmla="*/ 2509736 w 5752181"/>
                <a:gd name="connsiteY70" fmla="*/ 1099225 h 1605063"/>
                <a:gd name="connsiteX71" fmla="*/ 2572966 w 5752181"/>
                <a:gd name="connsiteY71" fmla="*/ 1099225 h 1605063"/>
                <a:gd name="connsiteX72" fmla="*/ 2582693 w 5752181"/>
                <a:gd name="connsiteY72" fmla="*/ 1089498 h 1605063"/>
                <a:gd name="connsiteX73" fmla="*/ 2587557 w 5752181"/>
                <a:gd name="connsiteY73" fmla="*/ 1084634 h 1605063"/>
                <a:gd name="connsiteX74" fmla="*/ 2733472 w 5752181"/>
                <a:gd name="connsiteY74" fmla="*/ 1084634 h 1605063"/>
                <a:gd name="connsiteX75" fmla="*/ 2738336 w 5752181"/>
                <a:gd name="connsiteY75" fmla="*/ 1079770 h 1605063"/>
                <a:gd name="connsiteX76" fmla="*/ 2752927 w 5752181"/>
                <a:gd name="connsiteY76" fmla="*/ 1065179 h 1605063"/>
                <a:gd name="connsiteX77" fmla="*/ 3030166 w 5752181"/>
                <a:gd name="connsiteY77" fmla="*/ 1065179 h 1605063"/>
                <a:gd name="connsiteX78" fmla="*/ 3039893 w 5752181"/>
                <a:gd name="connsiteY78" fmla="*/ 1045723 h 1605063"/>
                <a:gd name="connsiteX79" fmla="*/ 3122578 w 5752181"/>
                <a:gd name="connsiteY79" fmla="*/ 1045723 h 1605063"/>
                <a:gd name="connsiteX80" fmla="*/ 3137170 w 5752181"/>
                <a:gd name="connsiteY80" fmla="*/ 1031131 h 1605063"/>
                <a:gd name="connsiteX81" fmla="*/ 3185808 w 5752181"/>
                <a:gd name="connsiteY81" fmla="*/ 1031131 h 1605063"/>
                <a:gd name="connsiteX82" fmla="*/ 3185808 w 5752181"/>
                <a:gd name="connsiteY82" fmla="*/ 1021404 h 1605063"/>
                <a:gd name="connsiteX83" fmla="*/ 3205263 w 5752181"/>
                <a:gd name="connsiteY83" fmla="*/ 1021404 h 1605063"/>
                <a:gd name="connsiteX84" fmla="*/ 3205263 w 5752181"/>
                <a:gd name="connsiteY84" fmla="*/ 997085 h 1605063"/>
                <a:gd name="connsiteX85" fmla="*/ 3239310 w 5752181"/>
                <a:gd name="connsiteY85" fmla="*/ 997085 h 1605063"/>
                <a:gd name="connsiteX86" fmla="*/ 3268493 w 5752181"/>
                <a:gd name="connsiteY86" fmla="*/ 967902 h 1605063"/>
                <a:gd name="connsiteX87" fmla="*/ 3292812 w 5752181"/>
                <a:gd name="connsiteY87" fmla="*/ 933855 h 1605063"/>
                <a:gd name="connsiteX88" fmla="*/ 3302540 w 5752181"/>
                <a:gd name="connsiteY88" fmla="*/ 924127 h 1605063"/>
                <a:gd name="connsiteX89" fmla="*/ 3302540 w 5752181"/>
                <a:gd name="connsiteY89" fmla="*/ 856034 h 1605063"/>
                <a:gd name="connsiteX90" fmla="*/ 3317132 w 5752181"/>
                <a:gd name="connsiteY90" fmla="*/ 856034 h 1605063"/>
                <a:gd name="connsiteX91" fmla="*/ 3317132 w 5752181"/>
                <a:gd name="connsiteY91" fmla="*/ 826851 h 1605063"/>
                <a:gd name="connsiteX92" fmla="*/ 3346315 w 5752181"/>
                <a:gd name="connsiteY92" fmla="*/ 826851 h 1605063"/>
                <a:gd name="connsiteX93" fmla="*/ 3351178 w 5752181"/>
                <a:gd name="connsiteY93" fmla="*/ 807395 h 1605063"/>
                <a:gd name="connsiteX94" fmla="*/ 3365770 w 5752181"/>
                <a:gd name="connsiteY94" fmla="*/ 797668 h 1605063"/>
                <a:gd name="connsiteX95" fmla="*/ 3370634 w 5752181"/>
                <a:gd name="connsiteY95" fmla="*/ 787940 h 1605063"/>
                <a:gd name="connsiteX96" fmla="*/ 3375498 w 5752181"/>
                <a:gd name="connsiteY96" fmla="*/ 787940 h 1605063"/>
                <a:gd name="connsiteX97" fmla="*/ 3385225 w 5752181"/>
                <a:gd name="connsiteY97" fmla="*/ 778212 h 1605063"/>
                <a:gd name="connsiteX98" fmla="*/ 3429000 w 5752181"/>
                <a:gd name="connsiteY98" fmla="*/ 778212 h 1605063"/>
                <a:gd name="connsiteX99" fmla="*/ 3429000 w 5752181"/>
                <a:gd name="connsiteY99" fmla="*/ 758757 h 1605063"/>
                <a:gd name="connsiteX100" fmla="*/ 3555459 w 5752181"/>
                <a:gd name="connsiteY100" fmla="*/ 758757 h 1605063"/>
                <a:gd name="connsiteX101" fmla="*/ 3565187 w 5752181"/>
                <a:gd name="connsiteY101" fmla="*/ 758757 h 1605063"/>
                <a:gd name="connsiteX102" fmla="*/ 3589506 w 5752181"/>
                <a:gd name="connsiteY102" fmla="*/ 758757 h 1605063"/>
                <a:gd name="connsiteX103" fmla="*/ 3589506 w 5752181"/>
                <a:gd name="connsiteY103" fmla="*/ 739302 h 1605063"/>
                <a:gd name="connsiteX104" fmla="*/ 3613825 w 5752181"/>
                <a:gd name="connsiteY104" fmla="*/ 739302 h 1605063"/>
                <a:gd name="connsiteX105" fmla="*/ 3623553 w 5752181"/>
                <a:gd name="connsiteY105" fmla="*/ 729574 h 1605063"/>
                <a:gd name="connsiteX106" fmla="*/ 3647872 w 5752181"/>
                <a:gd name="connsiteY106" fmla="*/ 729574 h 1605063"/>
                <a:gd name="connsiteX107" fmla="*/ 3647872 w 5752181"/>
                <a:gd name="connsiteY107" fmla="*/ 714983 h 1605063"/>
                <a:gd name="connsiteX108" fmla="*/ 3677055 w 5752181"/>
                <a:gd name="connsiteY108" fmla="*/ 714983 h 1605063"/>
                <a:gd name="connsiteX109" fmla="*/ 3686783 w 5752181"/>
                <a:gd name="connsiteY109" fmla="*/ 705255 h 1605063"/>
                <a:gd name="connsiteX110" fmla="*/ 3822970 w 5752181"/>
                <a:gd name="connsiteY110" fmla="*/ 705255 h 1605063"/>
                <a:gd name="connsiteX111" fmla="*/ 3822970 w 5752181"/>
                <a:gd name="connsiteY111" fmla="*/ 690663 h 1605063"/>
                <a:gd name="connsiteX112" fmla="*/ 3881336 w 5752181"/>
                <a:gd name="connsiteY112" fmla="*/ 690663 h 1605063"/>
                <a:gd name="connsiteX113" fmla="*/ 3886200 w 5752181"/>
                <a:gd name="connsiteY113" fmla="*/ 685799 h 1605063"/>
                <a:gd name="connsiteX114" fmla="*/ 4017523 w 5752181"/>
                <a:gd name="connsiteY114" fmla="*/ 685799 h 1605063"/>
                <a:gd name="connsiteX115" fmla="*/ 4017523 w 5752181"/>
                <a:gd name="connsiteY115" fmla="*/ 676072 h 1605063"/>
                <a:gd name="connsiteX116" fmla="*/ 4032115 w 5752181"/>
                <a:gd name="connsiteY116" fmla="*/ 676072 h 1605063"/>
                <a:gd name="connsiteX117" fmla="*/ 4032115 w 5752181"/>
                <a:gd name="connsiteY117" fmla="*/ 651753 h 1605063"/>
                <a:gd name="connsiteX118" fmla="*/ 4041843 w 5752181"/>
                <a:gd name="connsiteY118" fmla="*/ 642025 h 1605063"/>
                <a:gd name="connsiteX119" fmla="*/ 4056434 w 5752181"/>
                <a:gd name="connsiteY119" fmla="*/ 627434 h 1605063"/>
                <a:gd name="connsiteX120" fmla="*/ 4061298 w 5752181"/>
                <a:gd name="connsiteY120" fmla="*/ 622570 h 1605063"/>
                <a:gd name="connsiteX121" fmla="*/ 4061298 w 5752181"/>
                <a:gd name="connsiteY121" fmla="*/ 603114 h 1605063"/>
                <a:gd name="connsiteX122" fmla="*/ 4080753 w 5752181"/>
                <a:gd name="connsiteY122" fmla="*/ 603114 h 1605063"/>
                <a:gd name="connsiteX123" fmla="*/ 4090480 w 5752181"/>
                <a:gd name="connsiteY123" fmla="*/ 603114 h 1605063"/>
                <a:gd name="connsiteX124" fmla="*/ 4100208 w 5752181"/>
                <a:gd name="connsiteY124" fmla="*/ 593386 h 1605063"/>
                <a:gd name="connsiteX125" fmla="*/ 4109936 w 5752181"/>
                <a:gd name="connsiteY125" fmla="*/ 583658 h 1605063"/>
                <a:gd name="connsiteX126" fmla="*/ 4109936 w 5752181"/>
                <a:gd name="connsiteY126" fmla="*/ 559340 h 1605063"/>
                <a:gd name="connsiteX127" fmla="*/ 4139119 w 5752181"/>
                <a:gd name="connsiteY127" fmla="*/ 559340 h 1605063"/>
                <a:gd name="connsiteX128" fmla="*/ 4139119 w 5752181"/>
                <a:gd name="connsiteY128" fmla="*/ 544748 h 1605063"/>
                <a:gd name="connsiteX129" fmla="*/ 4168302 w 5752181"/>
                <a:gd name="connsiteY129" fmla="*/ 544748 h 1605063"/>
                <a:gd name="connsiteX130" fmla="*/ 4168302 w 5752181"/>
                <a:gd name="connsiteY130" fmla="*/ 520429 h 1605063"/>
                <a:gd name="connsiteX131" fmla="*/ 4178029 w 5752181"/>
                <a:gd name="connsiteY131" fmla="*/ 520429 h 1605063"/>
                <a:gd name="connsiteX132" fmla="*/ 4178029 w 5752181"/>
                <a:gd name="connsiteY132" fmla="*/ 496110 h 1605063"/>
                <a:gd name="connsiteX133" fmla="*/ 4231532 w 5752181"/>
                <a:gd name="connsiteY133" fmla="*/ 496110 h 1605063"/>
                <a:gd name="connsiteX134" fmla="*/ 4231532 w 5752181"/>
                <a:gd name="connsiteY134" fmla="*/ 486383 h 1605063"/>
                <a:gd name="connsiteX135" fmla="*/ 4250987 w 5752181"/>
                <a:gd name="connsiteY135" fmla="*/ 486383 h 1605063"/>
                <a:gd name="connsiteX136" fmla="*/ 4250987 w 5752181"/>
                <a:gd name="connsiteY136" fmla="*/ 476655 h 1605063"/>
                <a:gd name="connsiteX137" fmla="*/ 4396902 w 5752181"/>
                <a:gd name="connsiteY137" fmla="*/ 476655 h 1605063"/>
                <a:gd name="connsiteX138" fmla="*/ 4396902 w 5752181"/>
                <a:gd name="connsiteY138" fmla="*/ 462063 h 1605063"/>
                <a:gd name="connsiteX139" fmla="*/ 4533089 w 5752181"/>
                <a:gd name="connsiteY139" fmla="*/ 462063 h 1605063"/>
                <a:gd name="connsiteX140" fmla="*/ 4542816 w 5752181"/>
                <a:gd name="connsiteY140" fmla="*/ 452336 h 1605063"/>
                <a:gd name="connsiteX141" fmla="*/ 4586591 w 5752181"/>
                <a:gd name="connsiteY141" fmla="*/ 452336 h 1605063"/>
                <a:gd name="connsiteX142" fmla="*/ 4606046 w 5752181"/>
                <a:gd name="connsiteY142" fmla="*/ 432881 h 1605063"/>
                <a:gd name="connsiteX143" fmla="*/ 4615774 w 5752181"/>
                <a:gd name="connsiteY143" fmla="*/ 423153 h 1605063"/>
                <a:gd name="connsiteX144" fmla="*/ 4795736 w 5752181"/>
                <a:gd name="connsiteY144" fmla="*/ 423153 h 1605063"/>
                <a:gd name="connsiteX145" fmla="*/ 4795736 w 5752181"/>
                <a:gd name="connsiteY145" fmla="*/ 403697 h 1605063"/>
                <a:gd name="connsiteX146" fmla="*/ 4834646 w 5752181"/>
                <a:gd name="connsiteY146" fmla="*/ 403697 h 1605063"/>
                <a:gd name="connsiteX147" fmla="*/ 4834646 w 5752181"/>
                <a:gd name="connsiteY147" fmla="*/ 374514 h 1605063"/>
                <a:gd name="connsiteX148" fmla="*/ 4844374 w 5752181"/>
                <a:gd name="connsiteY148" fmla="*/ 374514 h 1605063"/>
                <a:gd name="connsiteX149" fmla="*/ 4878421 w 5752181"/>
                <a:gd name="connsiteY149" fmla="*/ 374514 h 1605063"/>
                <a:gd name="connsiteX150" fmla="*/ 4883285 w 5752181"/>
                <a:gd name="connsiteY150" fmla="*/ 350195 h 1605063"/>
                <a:gd name="connsiteX151" fmla="*/ 4912468 w 5752181"/>
                <a:gd name="connsiteY151" fmla="*/ 340467 h 1605063"/>
                <a:gd name="connsiteX152" fmla="*/ 4912468 w 5752181"/>
                <a:gd name="connsiteY152" fmla="*/ 311285 h 1605063"/>
                <a:gd name="connsiteX153" fmla="*/ 4927059 w 5752181"/>
                <a:gd name="connsiteY153" fmla="*/ 311285 h 1605063"/>
                <a:gd name="connsiteX154" fmla="*/ 4927059 w 5752181"/>
                <a:gd name="connsiteY154" fmla="*/ 286966 h 1605063"/>
                <a:gd name="connsiteX155" fmla="*/ 4936787 w 5752181"/>
                <a:gd name="connsiteY155" fmla="*/ 277238 h 1605063"/>
                <a:gd name="connsiteX156" fmla="*/ 4936787 w 5752181"/>
                <a:gd name="connsiteY156" fmla="*/ 262646 h 1605063"/>
                <a:gd name="connsiteX157" fmla="*/ 4941650 w 5752181"/>
                <a:gd name="connsiteY157" fmla="*/ 257783 h 1605063"/>
                <a:gd name="connsiteX158" fmla="*/ 4951378 w 5752181"/>
                <a:gd name="connsiteY158" fmla="*/ 257783 h 1605063"/>
                <a:gd name="connsiteX159" fmla="*/ 4951378 w 5752181"/>
                <a:gd name="connsiteY159" fmla="*/ 248055 h 1605063"/>
                <a:gd name="connsiteX160" fmla="*/ 4995153 w 5752181"/>
                <a:gd name="connsiteY160" fmla="*/ 248055 h 1605063"/>
                <a:gd name="connsiteX161" fmla="*/ 4995153 w 5752181"/>
                <a:gd name="connsiteY161" fmla="*/ 233463 h 1605063"/>
                <a:gd name="connsiteX162" fmla="*/ 5004880 w 5752181"/>
                <a:gd name="connsiteY162" fmla="*/ 223736 h 1605063"/>
                <a:gd name="connsiteX163" fmla="*/ 5014608 w 5752181"/>
                <a:gd name="connsiteY163" fmla="*/ 214008 h 1605063"/>
                <a:gd name="connsiteX164" fmla="*/ 5131340 w 5752181"/>
                <a:gd name="connsiteY164" fmla="*/ 214008 h 1605063"/>
                <a:gd name="connsiteX165" fmla="*/ 5131340 w 5752181"/>
                <a:gd name="connsiteY165" fmla="*/ 184825 h 1605063"/>
                <a:gd name="connsiteX166" fmla="*/ 5214025 w 5752181"/>
                <a:gd name="connsiteY166" fmla="*/ 184825 h 1605063"/>
                <a:gd name="connsiteX167" fmla="*/ 5214025 w 5752181"/>
                <a:gd name="connsiteY167" fmla="*/ 175097 h 1605063"/>
                <a:gd name="connsiteX168" fmla="*/ 5233480 w 5752181"/>
                <a:gd name="connsiteY168" fmla="*/ 175097 h 1605063"/>
                <a:gd name="connsiteX169" fmla="*/ 5233480 w 5752181"/>
                <a:gd name="connsiteY169" fmla="*/ 155642 h 1605063"/>
                <a:gd name="connsiteX170" fmla="*/ 5262663 w 5752181"/>
                <a:gd name="connsiteY170" fmla="*/ 155642 h 1605063"/>
                <a:gd name="connsiteX171" fmla="*/ 5262663 w 5752181"/>
                <a:gd name="connsiteY171" fmla="*/ 141051 h 1605063"/>
                <a:gd name="connsiteX172" fmla="*/ 5286983 w 5752181"/>
                <a:gd name="connsiteY172" fmla="*/ 141051 h 1605063"/>
                <a:gd name="connsiteX173" fmla="*/ 5286983 w 5752181"/>
                <a:gd name="connsiteY173" fmla="*/ 126459 h 1605063"/>
                <a:gd name="connsiteX174" fmla="*/ 5296710 w 5752181"/>
                <a:gd name="connsiteY174" fmla="*/ 126459 h 1605063"/>
                <a:gd name="connsiteX175" fmla="*/ 5296710 w 5752181"/>
                <a:gd name="connsiteY175" fmla="*/ 121595 h 1605063"/>
                <a:gd name="connsiteX176" fmla="*/ 5350212 w 5752181"/>
                <a:gd name="connsiteY176" fmla="*/ 121595 h 1605063"/>
                <a:gd name="connsiteX177" fmla="*/ 5350212 w 5752181"/>
                <a:gd name="connsiteY177" fmla="*/ 111868 h 1605063"/>
                <a:gd name="connsiteX178" fmla="*/ 5374532 w 5752181"/>
                <a:gd name="connsiteY178" fmla="*/ 111868 h 1605063"/>
                <a:gd name="connsiteX179" fmla="*/ 5374532 w 5752181"/>
                <a:gd name="connsiteY179" fmla="*/ 82685 h 1605063"/>
                <a:gd name="connsiteX180" fmla="*/ 5481536 w 5752181"/>
                <a:gd name="connsiteY180" fmla="*/ 82685 h 1605063"/>
                <a:gd name="connsiteX181" fmla="*/ 5481536 w 5752181"/>
                <a:gd name="connsiteY181" fmla="*/ 63229 h 1605063"/>
                <a:gd name="connsiteX182" fmla="*/ 5666361 w 5752181"/>
                <a:gd name="connsiteY182" fmla="*/ 63229 h 1605063"/>
                <a:gd name="connsiteX183" fmla="*/ 5666361 w 5752181"/>
                <a:gd name="connsiteY183" fmla="*/ 43774 h 1605063"/>
                <a:gd name="connsiteX184" fmla="*/ 5695544 w 5752181"/>
                <a:gd name="connsiteY184" fmla="*/ 43774 h 1605063"/>
                <a:gd name="connsiteX185" fmla="*/ 5695544 w 5752181"/>
                <a:gd name="connsiteY185" fmla="*/ 14591 h 1605063"/>
                <a:gd name="connsiteX186" fmla="*/ 5705272 w 5752181"/>
                <a:gd name="connsiteY186" fmla="*/ 14591 h 1605063"/>
                <a:gd name="connsiteX187" fmla="*/ 5705272 w 5752181"/>
                <a:gd name="connsiteY187" fmla="*/ 0 h 1605063"/>
                <a:gd name="connsiteX188" fmla="*/ 5752181 w 5752181"/>
                <a:gd name="connsiteY188" fmla="*/ 0 h 160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752181" h="1605063">
                  <a:moveTo>
                    <a:pt x="0" y="1605063"/>
                  </a:moveTo>
                  <a:lnTo>
                    <a:pt x="92412" y="1605063"/>
                  </a:lnTo>
                  <a:lnTo>
                    <a:pt x="92412" y="1595336"/>
                  </a:lnTo>
                  <a:lnTo>
                    <a:pt x="175098" y="1595336"/>
                  </a:lnTo>
                  <a:lnTo>
                    <a:pt x="175098" y="1585608"/>
                  </a:lnTo>
                  <a:lnTo>
                    <a:pt x="286966" y="1585608"/>
                  </a:lnTo>
                  <a:lnTo>
                    <a:pt x="286966" y="1566153"/>
                  </a:lnTo>
                  <a:lnTo>
                    <a:pt x="384242" y="1566153"/>
                  </a:lnTo>
                  <a:lnTo>
                    <a:pt x="389106" y="1571017"/>
                  </a:lnTo>
                  <a:lnTo>
                    <a:pt x="423153" y="1571017"/>
                  </a:lnTo>
                  <a:lnTo>
                    <a:pt x="428017" y="1541834"/>
                  </a:lnTo>
                  <a:lnTo>
                    <a:pt x="583659" y="1541834"/>
                  </a:lnTo>
                  <a:lnTo>
                    <a:pt x="583659" y="1527242"/>
                  </a:lnTo>
                  <a:lnTo>
                    <a:pt x="797668" y="1527242"/>
                  </a:lnTo>
                  <a:lnTo>
                    <a:pt x="797668" y="1507787"/>
                  </a:lnTo>
                  <a:lnTo>
                    <a:pt x="899808" y="1507787"/>
                  </a:lnTo>
                  <a:lnTo>
                    <a:pt x="899808" y="1498059"/>
                  </a:lnTo>
                  <a:lnTo>
                    <a:pt x="1001949" y="1498059"/>
                  </a:lnTo>
                  <a:lnTo>
                    <a:pt x="1006812" y="1493196"/>
                  </a:lnTo>
                  <a:lnTo>
                    <a:pt x="1045723" y="1493196"/>
                  </a:lnTo>
                  <a:lnTo>
                    <a:pt x="1045723" y="1473740"/>
                  </a:lnTo>
                  <a:lnTo>
                    <a:pt x="1074906" y="1473740"/>
                  </a:lnTo>
                  <a:lnTo>
                    <a:pt x="1074906" y="1459148"/>
                  </a:lnTo>
                  <a:lnTo>
                    <a:pt x="1498059" y="1459148"/>
                  </a:lnTo>
                  <a:lnTo>
                    <a:pt x="1502923" y="1454284"/>
                  </a:lnTo>
                  <a:lnTo>
                    <a:pt x="1561289" y="1454284"/>
                  </a:lnTo>
                  <a:lnTo>
                    <a:pt x="1561289" y="1434829"/>
                  </a:lnTo>
                  <a:lnTo>
                    <a:pt x="1590472" y="1434829"/>
                  </a:lnTo>
                  <a:lnTo>
                    <a:pt x="1590472" y="1420238"/>
                  </a:lnTo>
                  <a:lnTo>
                    <a:pt x="1605063" y="1420238"/>
                  </a:lnTo>
                  <a:lnTo>
                    <a:pt x="1605063" y="1410510"/>
                  </a:lnTo>
                  <a:lnTo>
                    <a:pt x="1624519" y="1410510"/>
                  </a:lnTo>
                  <a:lnTo>
                    <a:pt x="1624519" y="1366736"/>
                  </a:lnTo>
                  <a:lnTo>
                    <a:pt x="1678021" y="1366736"/>
                  </a:lnTo>
                  <a:lnTo>
                    <a:pt x="1682885" y="1361872"/>
                  </a:lnTo>
                  <a:lnTo>
                    <a:pt x="1702340" y="1357008"/>
                  </a:lnTo>
                  <a:lnTo>
                    <a:pt x="1702340" y="1347280"/>
                  </a:lnTo>
                  <a:lnTo>
                    <a:pt x="1716932" y="1347280"/>
                  </a:lnTo>
                  <a:lnTo>
                    <a:pt x="1716932" y="1337553"/>
                  </a:lnTo>
                  <a:lnTo>
                    <a:pt x="1736387" y="1337553"/>
                  </a:lnTo>
                  <a:lnTo>
                    <a:pt x="1736387" y="1322961"/>
                  </a:lnTo>
                  <a:lnTo>
                    <a:pt x="1809344" y="1322961"/>
                  </a:lnTo>
                  <a:lnTo>
                    <a:pt x="1809344" y="1308370"/>
                  </a:lnTo>
                  <a:lnTo>
                    <a:pt x="1999034" y="1308370"/>
                  </a:lnTo>
                  <a:lnTo>
                    <a:pt x="2003898" y="1298642"/>
                  </a:lnTo>
                  <a:lnTo>
                    <a:pt x="2023353" y="1298642"/>
                  </a:lnTo>
                  <a:lnTo>
                    <a:pt x="2033080" y="1284051"/>
                  </a:lnTo>
                  <a:lnTo>
                    <a:pt x="2052536" y="1284051"/>
                  </a:lnTo>
                  <a:lnTo>
                    <a:pt x="2052536" y="1269459"/>
                  </a:lnTo>
                  <a:lnTo>
                    <a:pt x="2081719" y="1269459"/>
                  </a:lnTo>
                  <a:lnTo>
                    <a:pt x="2081719" y="1264595"/>
                  </a:lnTo>
                  <a:lnTo>
                    <a:pt x="2106038" y="1264595"/>
                  </a:lnTo>
                  <a:lnTo>
                    <a:pt x="2115766" y="1250004"/>
                  </a:lnTo>
                  <a:lnTo>
                    <a:pt x="2154676" y="1250004"/>
                  </a:lnTo>
                  <a:lnTo>
                    <a:pt x="2154676" y="1245140"/>
                  </a:lnTo>
                  <a:lnTo>
                    <a:pt x="2266544" y="1245140"/>
                  </a:lnTo>
                  <a:lnTo>
                    <a:pt x="2266544" y="1230548"/>
                  </a:lnTo>
                  <a:lnTo>
                    <a:pt x="2383276" y="1230548"/>
                  </a:lnTo>
                  <a:lnTo>
                    <a:pt x="2383276" y="1211093"/>
                  </a:lnTo>
                  <a:lnTo>
                    <a:pt x="2431915" y="1211093"/>
                  </a:lnTo>
                  <a:lnTo>
                    <a:pt x="2431915" y="1196502"/>
                  </a:lnTo>
                  <a:lnTo>
                    <a:pt x="2441642" y="1196502"/>
                  </a:lnTo>
                  <a:lnTo>
                    <a:pt x="2441642" y="1186774"/>
                  </a:lnTo>
                  <a:lnTo>
                    <a:pt x="2451370" y="1177046"/>
                  </a:lnTo>
                  <a:lnTo>
                    <a:pt x="2456234" y="1172182"/>
                  </a:lnTo>
                  <a:lnTo>
                    <a:pt x="2470825" y="1172182"/>
                  </a:lnTo>
                  <a:lnTo>
                    <a:pt x="2470825" y="1157591"/>
                  </a:lnTo>
                  <a:lnTo>
                    <a:pt x="2500008" y="1157591"/>
                  </a:lnTo>
                  <a:lnTo>
                    <a:pt x="2500008" y="1128408"/>
                  </a:lnTo>
                  <a:lnTo>
                    <a:pt x="2509736" y="1128408"/>
                  </a:lnTo>
                  <a:lnTo>
                    <a:pt x="2509736" y="1099225"/>
                  </a:lnTo>
                  <a:lnTo>
                    <a:pt x="2572966" y="1099225"/>
                  </a:lnTo>
                  <a:lnTo>
                    <a:pt x="2582693" y="1089498"/>
                  </a:lnTo>
                  <a:lnTo>
                    <a:pt x="2587557" y="1084634"/>
                  </a:lnTo>
                  <a:lnTo>
                    <a:pt x="2733472" y="1084634"/>
                  </a:lnTo>
                  <a:lnTo>
                    <a:pt x="2738336" y="1079770"/>
                  </a:lnTo>
                  <a:lnTo>
                    <a:pt x="2752927" y="1065179"/>
                  </a:lnTo>
                  <a:lnTo>
                    <a:pt x="3030166" y="1065179"/>
                  </a:lnTo>
                  <a:lnTo>
                    <a:pt x="3039893" y="1045723"/>
                  </a:lnTo>
                  <a:lnTo>
                    <a:pt x="3122578" y="1045723"/>
                  </a:lnTo>
                  <a:lnTo>
                    <a:pt x="3137170" y="1031131"/>
                  </a:lnTo>
                  <a:lnTo>
                    <a:pt x="3185808" y="1031131"/>
                  </a:lnTo>
                  <a:lnTo>
                    <a:pt x="3185808" y="1021404"/>
                  </a:lnTo>
                  <a:lnTo>
                    <a:pt x="3205263" y="1021404"/>
                  </a:lnTo>
                  <a:lnTo>
                    <a:pt x="3205263" y="997085"/>
                  </a:lnTo>
                  <a:lnTo>
                    <a:pt x="3239310" y="997085"/>
                  </a:lnTo>
                  <a:lnTo>
                    <a:pt x="3268493" y="967902"/>
                  </a:lnTo>
                  <a:lnTo>
                    <a:pt x="3292812" y="933855"/>
                  </a:lnTo>
                  <a:lnTo>
                    <a:pt x="3302540" y="924127"/>
                  </a:lnTo>
                  <a:lnTo>
                    <a:pt x="3302540" y="856034"/>
                  </a:lnTo>
                  <a:lnTo>
                    <a:pt x="3317132" y="856034"/>
                  </a:lnTo>
                  <a:lnTo>
                    <a:pt x="3317132" y="826851"/>
                  </a:lnTo>
                  <a:lnTo>
                    <a:pt x="3346315" y="826851"/>
                  </a:lnTo>
                  <a:lnTo>
                    <a:pt x="3351178" y="807395"/>
                  </a:lnTo>
                  <a:lnTo>
                    <a:pt x="3365770" y="797668"/>
                  </a:lnTo>
                  <a:lnTo>
                    <a:pt x="3370634" y="787940"/>
                  </a:lnTo>
                  <a:lnTo>
                    <a:pt x="3375498" y="787940"/>
                  </a:lnTo>
                  <a:lnTo>
                    <a:pt x="3385225" y="778212"/>
                  </a:lnTo>
                  <a:lnTo>
                    <a:pt x="3429000" y="778212"/>
                  </a:lnTo>
                  <a:lnTo>
                    <a:pt x="3429000" y="758757"/>
                  </a:lnTo>
                  <a:lnTo>
                    <a:pt x="3555459" y="758757"/>
                  </a:lnTo>
                  <a:lnTo>
                    <a:pt x="3565187" y="758757"/>
                  </a:lnTo>
                  <a:lnTo>
                    <a:pt x="3589506" y="758757"/>
                  </a:lnTo>
                  <a:lnTo>
                    <a:pt x="3589506" y="739302"/>
                  </a:lnTo>
                  <a:lnTo>
                    <a:pt x="3613825" y="739302"/>
                  </a:lnTo>
                  <a:lnTo>
                    <a:pt x="3623553" y="729574"/>
                  </a:lnTo>
                  <a:lnTo>
                    <a:pt x="3647872" y="729574"/>
                  </a:lnTo>
                  <a:lnTo>
                    <a:pt x="3647872" y="714983"/>
                  </a:lnTo>
                  <a:lnTo>
                    <a:pt x="3677055" y="714983"/>
                  </a:lnTo>
                  <a:lnTo>
                    <a:pt x="3686783" y="705255"/>
                  </a:lnTo>
                  <a:lnTo>
                    <a:pt x="3822970" y="705255"/>
                  </a:lnTo>
                  <a:lnTo>
                    <a:pt x="3822970" y="690663"/>
                  </a:lnTo>
                  <a:lnTo>
                    <a:pt x="3881336" y="690663"/>
                  </a:lnTo>
                  <a:lnTo>
                    <a:pt x="3886200" y="685799"/>
                  </a:lnTo>
                  <a:lnTo>
                    <a:pt x="4017523" y="685799"/>
                  </a:lnTo>
                  <a:lnTo>
                    <a:pt x="4017523" y="676072"/>
                  </a:lnTo>
                  <a:lnTo>
                    <a:pt x="4032115" y="676072"/>
                  </a:lnTo>
                  <a:lnTo>
                    <a:pt x="4032115" y="651753"/>
                  </a:lnTo>
                  <a:lnTo>
                    <a:pt x="4041843" y="642025"/>
                  </a:lnTo>
                  <a:lnTo>
                    <a:pt x="4056434" y="627434"/>
                  </a:lnTo>
                  <a:lnTo>
                    <a:pt x="4061298" y="622570"/>
                  </a:lnTo>
                  <a:lnTo>
                    <a:pt x="4061298" y="603114"/>
                  </a:lnTo>
                  <a:lnTo>
                    <a:pt x="4080753" y="603114"/>
                  </a:lnTo>
                  <a:lnTo>
                    <a:pt x="4090480" y="603114"/>
                  </a:lnTo>
                  <a:lnTo>
                    <a:pt x="4100208" y="593386"/>
                  </a:lnTo>
                  <a:lnTo>
                    <a:pt x="4109936" y="583658"/>
                  </a:lnTo>
                  <a:lnTo>
                    <a:pt x="4109936" y="559340"/>
                  </a:lnTo>
                  <a:lnTo>
                    <a:pt x="4139119" y="559340"/>
                  </a:lnTo>
                  <a:lnTo>
                    <a:pt x="4139119" y="544748"/>
                  </a:lnTo>
                  <a:lnTo>
                    <a:pt x="4168302" y="544748"/>
                  </a:lnTo>
                  <a:lnTo>
                    <a:pt x="4168302" y="520429"/>
                  </a:lnTo>
                  <a:lnTo>
                    <a:pt x="4178029" y="520429"/>
                  </a:lnTo>
                  <a:lnTo>
                    <a:pt x="4178029" y="496110"/>
                  </a:lnTo>
                  <a:lnTo>
                    <a:pt x="4231532" y="496110"/>
                  </a:lnTo>
                  <a:lnTo>
                    <a:pt x="4231532" y="486383"/>
                  </a:lnTo>
                  <a:lnTo>
                    <a:pt x="4250987" y="486383"/>
                  </a:lnTo>
                  <a:lnTo>
                    <a:pt x="4250987" y="476655"/>
                  </a:lnTo>
                  <a:lnTo>
                    <a:pt x="4396902" y="476655"/>
                  </a:lnTo>
                  <a:lnTo>
                    <a:pt x="4396902" y="462063"/>
                  </a:lnTo>
                  <a:lnTo>
                    <a:pt x="4533089" y="462063"/>
                  </a:lnTo>
                  <a:lnTo>
                    <a:pt x="4542816" y="452336"/>
                  </a:lnTo>
                  <a:lnTo>
                    <a:pt x="4586591" y="452336"/>
                  </a:lnTo>
                  <a:lnTo>
                    <a:pt x="4606046" y="432881"/>
                  </a:lnTo>
                  <a:lnTo>
                    <a:pt x="4615774" y="423153"/>
                  </a:lnTo>
                  <a:lnTo>
                    <a:pt x="4795736" y="423153"/>
                  </a:lnTo>
                  <a:lnTo>
                    <a:pt x="4795736" y="403697"/>
                  </a:lnTo>
                  <a:lnTo>
                    <a:pt x="4834646" y="403697"/>
                  </a:lnTo>
                  <a:lnTo>
                    <a:pt x="4834646" y="374514"/>
                  </a:lnTo>
                  <a:lnTo>
                    <a:pt x="4844374" y="374514"/>
                  </a:lnTo>
                  <a:cubicBezTo>
                    <a:pt x="4855723" y="374514"/>
                    <a:pt x="4871936" y="378567"/>
                    <a:pt x="4878421" y="374514"/>
                  </a:cubicBezTo>
                  <a:cubicBezTo>
                    <a:pt x="4884906" y="370461"/>
                    <a:pt x="4881664" y="358301"/>
                    <a:pt x="4883285" y="350195"/>
                  </a:cubicBezTo>
                  <a:lnTo>
                    <a:pt x="4912468" y="340467"/>
                  </a:lnTo>
                  <a:lnTo>
                    <a:pt x="4912468" y="311285"/>
                  </a:lnTo>
                  <a:lnTo>
                    <a:pt x="4927059" y="311285"/>
                  </a:lnTo>
                  <a:lnTo>
                    <a:pt x="4927059" y="286966"/>
                  </a:lnTo>
                  <a:lnTo>
                    <a:pt x="4936787" y="277238"/>
                  </a:lnTo>
                  <a:lnTo>
                    <a:pt x="4936787" y="262646"/>
                  </a:lnTo>
                  <a:lnTo>
                    <a:pt x="4941650" y="257783"/>
                  </a:lnTo>
                  <a:lnTo>
                    <a:pt x="4951378" y="257783"/>
                  </a:lnTo>
                  <a:lnTo>
                    <a:pt x="4951378" y="248055"/>
                  </a:lnTo>
                  <a:lnTo>
                    <a:pt x="4995153" y="248055"/>
                  </a:lnTo>
                  <a:lnTo>
                    <a:pt x="4995153" y="233463"/>
                  </a:lnTo>
                  <a:lnTo>
                    <a:pt x="5004880" y="223736"/>
                  </a:lnTo>
                  <a:lnTo>
                    <a:pt x="5014608" y="214008"/>
                  </a:lnTo>
                  <a:lnTo>
                    <a:pt x="5131340" y="214008"/>
                  </a:lnTo>
                  <a:lnTo>
                    <a:pt x="5131340" y="184825"/>
                  </a:lnTo>
                  <a:lnTo>
                    <a:pt x="5214025" y="184825"/>
                  </a:lnTo>
                  <a:lnTo>
                    <a:pt x="5214025" y="175097"/>
                  </a:lnTo>
                  <a:lnTo>
                    <a:pt x="5233480" y="175097"/>
                  </a:lnTo>
                  <a:lnTo>
                    <a:pt x="5233480" y="155642"/>
                  </a:lnTo>
                  <a:lnTo>
                    <a:pt x="5262663" y="155642"/>
                  </a:lnTo>
                  <a:lnTo>
                    <a:pt x="5262663" y="141051"/>
                  </a:lnTo>
                  <a:lnTo>
                    <a:pt x="5286983" y="141051"/>
                  </a:lnTo>
                  <a:lnTo>
                    <a:pt x="5286983" y="126459"/>
                  </a:lnTo>
                  <a:lnTo>
                    <a:pt x="5296710" y="126459"/>
                  </a:lnTo>
                  <a:lnTo>
                    <a:pt x="5296710" y="121595"/>
                  </a:lnTo>
                  <a:lnTo>
                    <a:pt x="5350212" y="121595"/>
                  </a:lnTo>
                  <a:lnTo>
                    <a:pt x="5350212" y="111868"/>
                  </a:lnTo>
                  <a:lnTo>
                    <a:pt x="5374532" y="111868"/>
                  </a:lnTo>
                  <a:lnTo>
                    <a:pt x="5374532" y="82685"/>
                  </a:lnTo>
                  <a:lnTo>
                    <a:pt x="5481536" y="82685"/>
                  </a:lnTo>
                  <a:lnTo>
                    <a:pt x="5481536" y="63229"/>
                  </a:lnTo>
                  <a:lnTo>
                    <a:pt x="5666361" y="63229"/>
                  </a:lnTo>
                  <a:lnTo>
                    <a:pt x="5666361" y="43774"/>
                  </a:lnTo>
                  <a:lnTo>
                    <a:pt x="5695544" y="43774"/>
                  </a:lnTo>
                  <a:lnTo>
                    <a:pt x="5695544" y="14591"/>
                  </a:lnTo>
                  <a:lnTo>
                    <a:pt x="5705272" y="14591"/>
                  </a:lnTo>
                  <a:lnTo>
                    <a:pt x="5705272" y="0"/>
                  </a:lnTo>
                  <a:lnTo>
                    <a:pt x="5752181"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8" name="Freeform: Shape 87">
              <a:extLst>
                <a:ext uri="{FF2B5EF4-FFF2-40B4-BE49-F238E27FC236}">
                  <a16:creationId xmlns:a16="http://schemas.microsoft.com/office/drawing/2014/main" id="{A0E6496C-1F1A-4A3A-879A-BB7FFC7536A2}"/>
                </a:ext>
              </a:extLst>
            </p:cNvPr>
            <p:cNvSpPr/>
            <p:nvPr/>
          </p:nvSpPr>
          <p:spPr>
            <a:xfrm>
              <a:off x="8763389" y="3407884"/>
              <a:ext cx="813942" cy="401286"/>
            </a:xfrm>
            <a:custGeom>
              <a:avLst/>
              <a:gdLst>
                <a:gd name="connsiteX0" fmla="*/ 0 w 829937"/>
                <a:gd name="connsiteY0" fmla="*/ 403952 h 403952"/>
                <a:gd name="connsiteX1" fmla="*/ 0 w 829937"/>
                <a:gd name="connsiteY1" fmla="*/ 330506 h 403952"/>
                <a:gd name="connsiteX2" fmla="*/ 29378 w 829937"/>
                <a:gd name="connsiteY2" fmla="*/ 330506 h 403952"/>
                <a:gd name="connsiteX3" fmla="*/ 29378 w 829937"/>
                <a:gd name="connsiteY3" fmla="*/ 293783 h 403952"/>
                <a:gd name="connsiteX4" fmla="*/ 47740 w 829937"/>
                <a:gd name="connsiteY4" fmla="*/ 293783 h 403952"/>
                <a:gd name="connsiteX5" fmla="*/ 47740 w 829937"/>
                <a:gd name="connsiteY5" fmla="*/ 257061 h 403952"/>
                <a:gd name="connsiteX6" fmla="*/ 55084 w 829937"/>
                <a:gd name="connsiteY6" fmla="*/ 257061 h 403952"/>
                <a:gd name="connsiteX7" fmla="*/ 55084 w 829937"/>
                <a:gd name="connsiteY7" fmla="*/ 246044 h 403952"/>
                <a:gd name="connsiteX8" fmla="*/ 146891 w 829937"/>
                <a:gd name="connsiteY8" fmla="*/ 246044 h 403952"/>
                <a:gd name="connsiteX9" fmla="*/ 146891 w 829937"/>
                <a:gd name="connsiteY9" fmla="*/ 224010 h 403952"/>
                <a:gd name="connsiteX10" fmla="*/ 161580 w 829937"/>
                <a:gd name="connsiteY10" fmla="*/ 224010 h 403952"/>
                <a:gd name="connsiteX11" fmla="*/ 161580 w 829937"/>
                <a:gd name="connsiteY11" fmla="*/ 201976 h 403952"/>
                <a:gd name="connsiteX12" fmla="*/ 495759 w 829937"/>
                <a:gd name="connsiteY12" fmla="*/ 201976 h 403952"/>
                <a:gd name="connsiteX13" fmla="*/ 495759 w 829937"/>
                <a:gd name="connsiteY13" fmla="*/ 168926 h 403952"/>
                <a:gd name="connsiteX14" fmla="*/ 774853 w 829937"/>
                <a:gd name="connsiteY14" fmla="*/ 168926 h 403952"/>
                <a:gd name="connsiteX15" fmla="*/ 774853 w 829937"/>
                <a:gd name="connsiteY15" fmla="*/ 135875 h 403952"/>
                <a:gd name="connsiteX16" fmla="*/ 789542 w 829937"/>
                <a:gd name="connsiteY16" fmla="*/ 135875 h 403952"/>
                <a:gd name="connsiteX17" fmla="*/ 789542 w 829937"/>
                <a:gd name="connsiteY17" fmla="*/ 88135 h 403952"/>
                <a:gd name="connsiteX18" fmla="*/ 818920 w 829937"/>
                <a:gd name="connsiteY18" fmla="*/ 88135 h 403952"/>
                <a:gd name="connsiteX19" fmla="*/ 818920 w 829937"/>
                <a:gd name="connsiteY19" fmla="*/ 44068 h 403952"/>
                <a:gd name="connsiteX20" fmla="*/ 829937 w 829937"/>
                <a:gd name="connsiteY20" fmla="*/ 44068 h 403952"/>
                <a:gd name="connsiteX21" fmla="*/ 829937 w 829937"/>
                <a:gd name="connsiteY21" fmla="*/ 0 h 403952"/>
                <a:gd name="connsiteX0" fmla="*/ 10663 w 829937"/>
                <a:gd name="connsiteY0" fmla="*/ 401286 h 401286"/>
                <a:gd name="connsiteX1" fmla="*/ 0 w 829937"/>
                <a:gd name="connsiteY1" fmla="*/ 330506 h 401286"/>
                <a:gd name="connsiteX2" fmla="*/ 29378 w 829937"/>
                <a:gd name="connsiteY2" fmla="*/ 330506 h 401286"/>
                <a:gd name="connsiteX3" fmla="*/ 29378 w 829937"/>
                <a:gd name="connsiteY3" fmla="*/ 293783 h 401286"/>
                <a:gd name="connsiteX4" fmla="*/ 47740 w 829937"/>
                <a:gd name="connsiteY4" fmla="*/ 293783 h 401286"/>
                <a:gd name="connsiteX5" fmla="*/ 47740 w 829937"/>
                <a:gd name="connsiteY5" fmla="*/ 257061 h 401286"/>
                <a:gd name="connsiteX6" fmla="*/ 55084 w 829937"/>
                <a:gd name="connsiteY6" fmla="*/ 257061 h 401286"/>
                <a:gd name="connsiteX7" fmla="*/ 55084 w 829937"/>
                <a:gd name="connsiteY7" fmla="*/ 246044 h 401286"/>
                <a:gd name="connsiteX8" fmla="*/ 146891 w 829937"/>
                <a:gd name="connsiteY8" fmla="*/ 246044 h 401286"/>
                <a:gd name="connsiteX9" fmla="*/ 146891 w 829937"/>
                <a:gd name="connsiteY9" fmla="*/ 224010 h 401286"/>
                <a:gd name="connsiteX10" fmla="*/ 161580 w 829937"/>
                <a:gd name="connsiteY10" fmla="*/ 224010 h 401286"/>
                <a:gd name="connsiteX11" fmla="*/ 161580 w 829937"/>
                <a:gd name="connsiteY11" fmla="*/ 201976 h 401286"/>
                <a:gd name="connsiteX12" fmla="*/ 495759 w 829937"/>
                <a:gd name="connsiteY12" fmla="*/ 201976 h 401286"/>
                <a:gd name="connsiteX13" fmla="*/ 495759 w 829937"/>
                <a:gd name="connsiteY13" fmla="*/ 168926 h 401286"/>
                <a:gd name="connsiteX14" fmla="*/ 774853 w 829937"/>
                <a:gd name="connsiteY14" fmla="*/ 168926 h 401286"/>
                <a:gd name="connsiteX15" fmla="*/ 774853 w 829937"/>
                <a:gd name="connsiteY15" fmla="*/ 135875 h 401286"/>
                <a:gd name="connsiteX16" fmla="*/ 789542 w 829937"/>
                <a:gd name="connsiteY16" fmla="*/ 135875 h 401286"/>
                <a:gd name="connsiteX17" fmla="*/ 789542 w 829937"/>
                <a:gd name="connsiteY17" fmla="*/ 88135 h 401286"/>
                <a:gd name="connsiteX18" fmla="*/ 818920 w 829937"/>
                <a:gd name="connsiteY18" fmla="*/ 88135 h 401286"/>
                <a:gd name="connsiteX19" fmla="*/ 818920 w 829937"/>
                <a:gd name="connsiteY19" fmla="*/ 44068 h 401286"/>
                <a:gd name="connsiteX20" fmla="*/ 829937 w 829937"/>
                <a:gd name="connsiteY20" fmla="*/ 44068 h 401286"/>
                <a:gd name="connsiteX21" fmla="*/ 829937 w 829937"/>
                <a:gd name="connsiteY21" fmla="*/ 0 h 401286"/>
                <a:gd name="connsiteX0" fmla="*/ 0 w 819274"/>
                <a:gd name="connsiteY0" fmla="*/ 401286 h 401286"/>
                <a:gd name="connsiteX1" fmla="*/ 5333 w 819274"/>
                <a:gd name="connsiteY1" fmla="*/ 330506 h 401286"/>
                <a:gd name="connsiteX2" fmla="*/ 18715 w 819274"/>
                <a:gd name="connsiteY2" fmla="*/ 330506 h 401286"/>
                <a:gd name="connsiteX3" fmla="*/ 18715 w 819274"/>
                <a:gd name="connsiteY3" fmla="*/ 293783 h 401286"/>
                <a:gd name="connsiteX4" fmla="*/ 37077 w 819274"/>
                <a:gd name="connsiteY4" fmla="*/ 293783 h 401286"/>
                <a:gd name="connsiteX5" fmla="*/ 37077 w 819274"/>
                <a:gd name="connsiteY5" fmla="*/ 257061 h 401286"/>
                <a:gd name="connsiteX6" fmla="*/ 44421 w 819274"/>
                <a:gd name="connsiteY6" fmla="*/ 257061 h 401286"/>
                <a:gd name="connsiteX7" fmla="*/ 44421 w 819274"/>
                <a:gd name="connsiteY7" fmla="*/ 246044 h 401286"/>
                <a:gd name="connsiteX8" fmla="*/ 136228 w 819274"/>
                <a:gd name="connsiteY8" fmla="*/ 246044 h 401286"/>
                <a:gd name="connsiteX9" fmla="*/ 136228 w 819274"/>
                <a:gd name="connsiteY9" fmla="*/ 224010 h 401286"/>
                <a:gd name="connsiteX10" fmla="*/ 150917 w 819274"/>
                <a:gd name="connsiteY10" fmla="*/ 224010 h 401286"/>
                <a:gd name="connsiteX11" fmla="*/ 150917 w 819274"/>
                <a:gd name="connsiteY11" fmla="*/ 201976 h 401286"/>
                <a:gd name="connsiteX12" fmla="*/ 485096 w 819274"/>
                <a:gd name="connsiteY12" fmla="*/ 201976 h 401286"/>
                <a:gd name="connsiteX13" fmla="*/ 485096 w 819274"/>
                <a:gd name="connsiteY13" fmla="*/ 168926 h 401286"/>
                <a:gd name="connsiteX14" fmla="*/ 764190 w 819274"/>
                <a:gd name="connsiteY14" fmla="*/ 168926 h 401286"/>
                <a:gd name="connsiteX15" fmla="*/ 764190 w 819274"/>
                <a:gd name="connsiteY15" fmla="*/ 135875 h 401286"/>
                <a:gd name="connsiteX16" fmla="*/ 778879 w 819274"/>
                <a:gd name="connsiteY16" fmla="*/ 135875 h 401286"/>
                <a:gd name="connsiteX17" fmla="*/ 778879 w 819274"/>
                <a:gd name="connsiteY17" fmla="*/ 88135 h 401286"/>
                <a:gd name="connsiteX18" fmla="*/ 808257 w 819274"/>
                <a:gd name="connsiteY18" fmla="*/ 88135 h 401286"/>
                <a:gd name="connsiteX19" fmla="*/ 808257 w 819274"/>
                <a:gd name="connsiteY19" fmla="*/ 44068 h 401286"/>
                <a:gd name="connsiteX20" fmla="*/ 819274 w 819274"/>
                <a:gd name="connsiteY20" fmla="*/ 44068 h 401286"/>
                <a:gd name="connsiteX21" fmla="*/ 819274 w 819274"/>
                <a:gd name="connsiteY21" fmla="*/ 0 h 401286"/>
                <a:gd name="connsiteX0" fmla="*/ 5331 w 813941"/>
                <a:gd name="connsiteY0" fmla="*/ 401286 h 401286"/>
                <a:gd name="connsiteX1" fmla="*/ 0 w 813941"/>
                <a:gd name="connsiteY1" fmla="*/ 330506 h 401286"/>
                <a:gd name="connsiteX2" fmla="*/ 13382 w 813941"/>
                <a:gd name="connsiteY2" fmla="*/ 330506 h 401286"/>
                <a:gd name="connsiteX3" fmla="*/ 13382 w 813941"/>
                <a:gd name="connsiteY3" fmla="*/ 293783 h 401286"/>
                <a:gd name="connsiteX4" fmla="*/ 31744 w 813941"/>
                <a:gd name="connsiteY4" fmla="*/ 293783 h 401286"/>
                <a:gd name="connsiteX5" fmla="*/ 31744 w 813941"/>
                <a:gd name="connsiteY5" fmla="*/ 257061 h 401286"/>
                <a:gd name="connsiteX6" fmla="*/ 39088 w 813941"/>
                <a:gd name="connsiteY6" fmla="*/ 257061 h 401286"/>
                <a:gd name="connsiteX7" fmla="*/ 39088 w 813941"/>
                <a:gd name="connsiteY7" fmla="*/ 246044 h 401286"/>
                <a:gd name="connsiteX8" fmla="*/ 130895 w 813941"/>
                <a:gd name="connsiteY8" fmla="*/ 246044 h 401286"/>
                <a:gd name="connsiteX9" fmla="*/ 130895 w 813941"/>
                <a:gd name="connsiteY9" fmla="*/ 224010 h 401286"/>
                <a:gd name="connsiteX10" fmla="*/ 145584 w 813941"/>
                <a:gd name="connsiteY10" fmla="*/ 224010 h 401286"/>
                <a:gd name="connsiteX11" fmla="*/ 145584 w 813941"/>
                <a:gd name="connsiteY11" fmla="*/ 201976 h 401286"/>
                <a:gd name="connsiteX12" fmla="*/ 479763 w 813941"/>
                <a:gd name="connsiteY12" fmla="*/ 201976 h 401286"/>
                <a:gd name="connsiteX13" fmla="*/ 479763 w 813941"/>
                <a:gd name="connsiteY13" fmla="*/ 168926 h 401286"/>
                <a:gd name="connsiteX14" fmla="*/ 758857 w 813941"/>
                <a:gd name="connsiteY14" fmla="*/ 168926 h 401286"/>
                <a:gd name="connsiteX15" fmla="*/ 758857 w 813941"/>
                <a:gd name="connsiteY15" fmla="*/ 135875 h 401286"/>
                <a:gd name="connsiteX16" fmla="*/ 773546 w 813941"/>
                <a:gd name="connsiteY16" fmla="*/ 135875 h 401286"/>
                <a:gd name="connsiteX17" fmla="*/ 773546 w 813941"/>
                <a:gd name="connsiteY17" fmla="*/ 88135 h 401286"/>
                <a:gd name="connsiteX18" fmla="*/ 802924 w 813941"/>
                <a:gd name="connsiteY18" fmla="*/ 88135 h 401286"/>
                <a:gd name="connsiteX19" fmla="*/ 802924 w 813941"/>
                <a:gd name="connsiteY19" fmla="*/ 44068 h 401286"/>
                <a:gd name="connsiteX20" fmla="*/ 813941 w 813941"/>
                <a:gd name="connsiteY20" fmla="*/ 44068 h 401286"/>
                <a:gd name="connsiteX21" fmla="*/ 813941 w 813941"/>
                <a:gd name="connsiteY21" fmla="*/ 0 h 401286"/>
                <a:gd name="connsiteX0" fmla="*/ 0 w 816608"/>
                <a:gd name="connsiteY0" fmla="*/ 401286 h 401286"/>
                <a:gd name="connsiteX1" fmla="*/ 2667 w 816608"/>
                <a:gd name="connsiteY1" fmla="*/ 330506 h 401286"/>
                <a:gd name="connsiteX2" fmla="*/ 16049 w 816608"/>
                <a:gd name="connsiteY2" fmla="*/ 330506 h 401286"/>
                <a:gd name="connsiteX3" fmla="*/ 16049 w 816608"/>
                <a:gd name="connsiteY3" fmla="*/ 293783 h 401286"/>
                <a:gd name="connsiteX4" fmla="*/ 34411 w 816608"/>
                <a:gd name="connsiteY4" fmla="*/ 293783 h 401286"/>
                <a:gd name="connsiteX5" fmla="*/ 34411 w 816608"/>
                <a:gd name="connsiteY5" fmla="*/ 257061 h 401286"/>
                <a:gd name="connsiteX6" fmla="*/ 41755 w 816608"/>
                <a:gd name="connsiteY6" fmla="*/ 257061 h 401286"/>
                <a:gd name="connsiteX7" fmla="*/ 41755 w 816608"/>
                <a:gd name="connsiteY7" fmla="*/ 246044 h 401286"/>
                <a:gd name="connsiteX8" fmla="*/ 133562 w 816608"/>
                <a:gd name="connsiteY8" fmla="*/ 246044 h 401286"/>
                <a:gd name="connsiteX9" fmla="*/ 133562 w 816608"/>
                <a:gd name="connsiteY9" fmla="*/ 224010 h 401286"/>
                <a:gd name="connsiteX10" fmla="*/ 148251 w 816608"/>
                <a:gd name="connsiteY10" fmla="*/ 224010 h 401286"/>
                <a:gd name="connsiteX11" fmla="*/ 148251 w 816608"/>
                <a:gd name="connsiteY11" fmla="*/ 201976 h 401286"/>
                <a:gd name="connsiteX12" fmla="*/ 482430 w 816608"/>
                <a:gd name="connsiteY12" fmla="*/ 201976 h 401286"/>
                <a:gd name="connsiteX13" fmla="*/ 482430 w 816608"/>
                <a:gd name="connsiteY13" fmla="*/ 168926 h 401286"/>
                <a:gd name="connsiteX14" fmla="*/ 761524 w 816608"/>
                <a:gd name="connsiteY14" fmla="*/ 168926 h 401286"/>
                <a:gd name="connsiteX15" fmla="*/ 761524 w 816608"/>
                <a:gd name="connsiteY15" fmla="*/ 135875 h 401286"/>
                <a:gd name="connsiteX16" fmla="*/ 776213 w 816608"/>
                <a:gd name="connsiteY16" fmla="*/ 135875 h 401286"/>
                <a:gd name="connsiteX17" fmla="*/ 776213 w 816608"/>
                <a:gd name="connsiteY17" fmla="*/ 88135 h 401286"/>
                <a:gd name="connsiteX18" fmla="*/ 805591 w 816608"/>
                <a:gd name="connsiteY18" fmla="*/ 88135 h 401286"/>
                <a:gd name="connsiteX19" fmla="*/ 805591 w 816608"/>
                <a:gd name="connsiteY19" fmla="*/ 44068 h 401286"/>
                <a:gd name="connsiteX20" fmla="*/ 816608 w 816608"/>
                <a:gd name="connsiteY20" fmla="*/ 44068 h 401286"/>
                <a:gd name="connsiteX21" fmla="*/ 816608 w 816608"/>
                <a:gd name="connsiteY21" fmla="*/ 0 h 401286"/>
                <a:gd name="connsiteX0" fmla="*/ 5331 w 813941"/>
                <a:gd name="connsiteY0" fmla="*/ 401286 h 401286"/>
                <a:gd name="connsiteX1" fmla="*/ 0 w 813941"/>
                <a:gd name="connsiteY1" fmla="*/ 330506 h 401286"/>
                <a:gd name="connsiteX2" fmla="*/ 13382 w 813941"/>
                <a:gd name="connsiteY2" fmla="*/ 330506 h 401286"/>
                <a:gd name="connsiteX3" fmla="*/ 13382 w 813941"/>
                <a:gd name="connsiteY3" fmla="*/ 293783 h 401286"/>
                <a:gd name="connsiteX4" fmla="*/ 31744 w 813941"/>
                <a:gd name="connsiteY4" fmla="*/ 293783 h 401286"/>
                <a:gd name="connsiteX5" fmla="*/ 31744 w 813941"/>
                <a:gd name="connsiteY5" fmla="*/ 257061 h 401286"/>
                <a:gd name="connsiteX6" fmla="*/ 39088 w 813941"/>
                <a:gd name="connsiteY6" fmla="*/ 257061 h 401286"/>
                <a:gd name="connsiteX7" fmla="*/ 39088 w 813941"/>
                <a:gd name="connsiteY7" fmla="*/ 246044 h 401286"/>
                <a:gd name="connsiteX8" fmla="*/ 130895 w 813941"/>
                <a:gd name="connsiteY8" fmla="*/ 246044 h 401286"/>
                <a:gd name="connsiteX9" fmla="*/ 130895 w 813941"/>
                <a:gd name="connsiteY9" fmla="*/ 224010 h 401286"/>
                <a:gd name="connsiteX10" fmla="*/ 145584 w 813941"/>
                <a:gd name="connsiteY10" fmla="*/ 224010 h 401286"/>
                <a:gd name="connsiteX11" fmla="*/ 145584 w 813941"/>
                <a:gd name="connsiteY11" fmla="*/ 201976 h 401286"/>
                <a:gd name="connsiteX12" fmla="*/ 479763 w 813941"/>
                <a:gd name="connsiteY12" fmla="*/ 201976 h 401286"/>
                <a:gd name="connsiteX13" fmla="*/ 479763 w 813941"/>
                <a:gd name="connsiteY13" fmla="*/ 168926 h 401286"/>
                <a:gd name="connsiteX14" fmla="*/ 758857 w 813941"/>
                <a:gd name="connsiteY14" fmla="*/ 168926 h 401286"/>
                <a:gd name="connsiteX15" fmla="*/ 758857 w 813941"/>
                <a:gd name="connsiteY15" fmla="*/ 135875 h 401286"/>
                <a:gd name="connsiteX16" fmla="*/ 773546 w 813941"/>
                <a:gd name="connsiteY16" fmla="*/ 135875 h 401286"/>
                <a:gd name="connsiteX17" fmla="*/ 773546 w 813941"/>
                <a:gd name="connsiteY17" fmla="*/ 88135 h 401286"/>
                <a:gd name="connsiteX18" fmla="*/ 802924 w 813941"/>
                <a:gd name="connsiteY18" fmla="*/ 88135 h 401286"/>
                <a:gd name="connsiteX19" fmla="*/ 802924 w 813941"/>
                <a:gd name="connsiteY19" fmla="*/ 44068 h 401286"/>
                <a:gd name="connsiteX20" fmla="*/ 813941 w 813941"/>
                <a:gd name="connsiteY20" fmla="*/ 44068 h 401286"/>
                <a:gd name="connsiteX21" fmla="*/ 813941 w 813941"/>
                <a:gd name="connsiteY21" fmla="*/ 0 h 401286"/>
                <a:gd name="connsiteX0" fmla="*/ 0 w 813942"/>
                <a:gd name="connsiteY0" fmla="*/ 401286 h 401286"/>
                <a:gd name="connsiteX1" fmla="*/ 1 w 813942"/>
                <a:gd name="connsiteY1" fmla="*/ 330506 h 401286"/>
                <a:gd name="connsiteX2" fmla="*/ 13383 w 813942"/>
                <a:gd name="connsiteY2" fmla="*/ 330506 h 401286"/>
                <a:gd name="connsiteX3" fmla="*/ 13383 w 813942"/>
                <a:gd name="connsiteY3" fmla="*/ 293783 h 401286"/>
                <a:gd name="connsiteX4" fmla="*/ 31745 w 813942"/>
                <a:gd name="connsiteY4" fmla="*/ 293783 h 401286"/>
                <a:gd name="connsiteX5" fmla="*/ 31745 w 813942"/>
                <a:gd name="connsiteY5" fmla="*/ 257061 h 401286"/>
                <a:gd name="connsiteX6" fmla="*/ 39089 w 813942"/>
                <a:gd name="connsiteY6" fmla="*/ 257061 h 401286"/>
                <a:gd name="connsiteX7" fmla="*/ 39089 w 813942"/>
                <a:gd name="connsiteY7" fmla="*/ 246044 h 401286"/>
                <a:gd name="connsiteX8" fmla="*/ 130896 w 813942"/>
                <a:gd name="connsiteY8" fmla="*/ 246044 h 401286"/>
                <a:gd name="connsiteX9" fmla="*/ 130896 w 813942"/>
                <a:gd name="connsiteY9" fmla="*/ 224010 h 401286"/>
                <a:gd name="connsiteX10" fmla="*/ 145585 w 813942"/>
                <a:gd name="connsiteY10" fmla="*/ 224010 h 401286"/>
                <a:gd name="connsiteX11" fmla="*/ 145585 w 813942"/>
                <a:gd name="connsiteY11" fmla="*/ 201976 h 401286"/>
                <a:gd name="connsiteX12" fmla="*/ 479764 w 813942"/>
                <a:gd name="connsiteY12" fmla="*/ 201976 h 401286"/>
                <a:gd name="connsiteX13" fmla="*/ 479764 w 813942"/>
                <a:gd name="connsiteY13" fmla="*/ 168926 h 401286"/>
                <a:gd name="connsiteX14" fmla="*/ 758858 w 813942"/>
                <a:gd name="connsiteY14" fmla="*/ 168926 h 401286"/>
                <a:gd name="connsiteX15" fmla="*/ 758858 w 813942"/>
                <a:gd name="connsiteY15" fmla="*/ 135875 h 401286"/>
                <a:gd name="connsiteX16" fmla="*/ 773547 w 813942"/>
                <a:gd name="connsiteY16" fmla="*/ 135875 h 401286"/>
                <a:gd name="connsiteX17" fmla="*/ 773547 w 813942"/>
                <a:gd name="connsiteY17" fmla="*/ 88135 h 401286"/>
                <a:gd name="connsiteX18" fmla="*/ 802925 w 813942"/>
                <a:gd name="connsiteY18" fmla="*/ 88135 h 401286"/>
                <a:gd name="connsiteX19" fmla="*/ 802925 w 813942"/>
                <a:gd name="connsiteY19" fmla="*/ 44068 h 401286"/>
                <a:gd name="connsiteX20" fmla="*/ 813942 w 813942"/>
                <a:gd name="connsiteY20" fmla="*/ 44068 h 401286"/>
                <a:gd name="connsiteX21" fmla="*/ 813942 w 813942"/>
                <a:gd name="connsiteY21" fmla="*/ 0 h 40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3942" h="401286">
                  <a:moveTo>
                    <a:pt x="0" y="401286"/>
                  </a:moveTo>
                  <a:cubicBezTo>
                    <a:pt x="0" y="377693"/>
                    <a:pt x="1" y="354099"/>
                    <a:pt x="1" y="330506"/>
                  </a:cubicBezTo>
                  <a:lnTo>
                    <a:pt x="13383" y="330506"/>
                  </a:lnTo>
                  <a:lnTo>
                    <a:pt x="13383" y="293783"/>
                  </a:lnTo>
                  <a:lnTo>
                    <a:pt x="31745" y="293783"/>
                  </a:lnTo>
                  <a:lnTo>
                    <a:pt x="31745" y="257061"/>
                  </a:lnTo>
                  <a:lnTo>
                    <a:pt x="39089" y="257061"/>
                  </a:lnTo>
                  <a:lnTo>
                    <a:pt x="39089" y="246044"/>
                  </a:lnTo>
                  <a:lnTo>
                    <a:pt x="130896" y="246044"/>
                  </a:lnTo>
                  <a:lnTo>
                    <a:pt x="130896" y="224010"/>
                  </a:lnTo>
                  <a:lnTo>
                    <a:pt x="145585" y="224010"/>
                  </a:lnTo>
                  <a:lnTo>
                    <a:pt x="145585" y="201976"/>
                  </a:lnTo>
                  <a:lnTo>
                    <a:pt x="479764" y="201976"/>
                  </a:lnTo>
                  <a:lnTo>
                    <a:pt x="479764" y="168926"/>
                  </a:lnTo>
                  <a:lnTo>
                    <a:pt x="758858" y="168926"/>
                  </a:lnTo>
                  <a:lnTo>
                    <a:pt x="758858" y="135875"/>
                  </a:lnTo>
                  <a:lnTo>
                    <a:pt x="773547" y="135875"/>
                  </a:lnTo>
                  <a:lnTo>
                    <a:pt x="773547" y="88135"/>
                  </a:lnTo>
                  <a:lnTo>
                    <a:pt x="802925" y="88135"/>
                  </a:lnTo>
                  <a:lnTo>
                    <a:pt x="802925" y="44068"/>
                  </a:lnTo>
                  <a:lnTo>
                    <a:pt x="813942" y="44068"/>
                  </a:lnTo>
                  <a:lnTo>
                    <a:pt x="813942"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aphicFrame>
        <p:nvGraphicFramePr>
          <p:cNvPr id="76" name="Table 75">
            <a:extLst>
              <a:ext uri="{FF2B5EF4-FFF2-40B4-BE49-F238E27FC236}">
                <a16:creationId xmlns:a16="http://schemas.microsoft.com/office/drawing/2014/main" id="{9EF9BCE5-AEFF-41B7-921E-499E44CB54F8}"/>
              </a:ext>
            </a:extLst>
          </p:cNvPr>
          <p:cNvGraphicFramePr>
            <a:graphicFrameLocks noGrp="1"/>
          </p:cNvGraphicFramePr>
          <p:nvPr/>
        </p:nvGraphicFramePr>
        <p:xfrm>
          <a:off x="3035101" y="1307714"/>
          <a:ext cx="4109203" cy="445008"/>
        </p:xfrm>
        <a:graphic>
          <a:graphicData uri="http://schemas.openxmlformats.org/drawingml/2006/table">
            <a:tbl>
              <a:tblPr firstRow="1" bandRow="1">
                <a:tableStyleId>{21E4AEA4-8DFA-4A89-87EB-49C32662AFE0}</a:tableStyleId>
              </a:tblPr>
              <a:tblGrid>
                <a:gridCol w="698376">
                  <a:extLst>
                    <a:ext uri="{9D8B030D-6E8A-4147-A177-3AD203B41FA5}">
                      <a16:colId xmlns:a16="http://schemas.microsoft.com/office/drawing/2014/main" val="3143954805"/>
                    </a:ext>
                  </a:extLst>
                </a:gridCol>
                <a:gridCol w="799934">
                  <a:extLst>
                    <a:ext uri="{9D8B030D-6E8A-4147-A177-3AD203B41FA5}">
                      <a16:colId xmlns:a16="http://schemas.microsoft.com/office/drawing/2014/main" val="1745384678"/>
                    </a:ext>
                  </a:extLst>
                </a:gridCol>
                <a:gridCol w="1422173">
                  <a:extLst>
                    <a:ext uri="{9D8B030D-6E8A-4147-A177-3AD203B41FA5}">
                      <a16:colId xmlns:a16="http://schemas.microsoft.com/office/drawing/2014/main" val="4187720962"/>
                    </a:ext>
                  </a:extLst>
                </a:gridCol>
                <a:gridCol w="1188720">
                  <a:extLst>
                    <a:ext uri="{9D8B030D-6E8A-4147-A177-3AD203B41FA5}">
                      <a16:colId xmlns:a16="http://schemas.microsoft.com/office/drawing/2014/main" val="98296621"/>
                    </a:ext>
                  </a:extLst>
                </a:gridCol>
              </a:tblGrid>
              <a:tr h="313382">
                <a:tc>
                  <a:txBody>
                    <a:bodyPr/>
                    <a:lstStyle/>
                    <a:p>
                      <a:pPr algn="ctr"/>
                      <a:r>
                        <a:rPr lang="en-US" sz="1400" b="1">
                          <a:solidFill>
                            <a:schemeClr val="tx1"/>
                          </a:solidFill>
                        </a:rPr>
                        <a:t>DAPA</a:t>
                      </a:r>
                    </a:p>
                    <a:p>
                      <a:pPr algn="ctr"/>
                      <a:r>
                        <a:rPr lang="en-US" sz="1400" b="0">
                          <a:solidFill>
                            <a:schemeClr val="tx1"/>
                          </a:solidFill>
                        </a:rPr>
                        <a:t>9.2%</a:t>
                      </a:r>
                    </a:p>
                  </a:txBody>
                  <a:tcPr marL="9144" marR="9144" marT="9144" marB="91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chemeClr val="tx1"/>
                          </a:solidFill>
                        </a:rPr>
                        <a:t>Placebo</a:t>
                      </a:r>
                    </a:p>
                    <a:p>
                      <a:pPr algn="ctr"/>
                      <a:r>
                        <a:rPr lang="en-US" sz="1400" b="0">
                          <a:solidFill>
                            <a:schemeClr val="tx1"/>
                          </a:solidFill>
                        </a:rPr>
                        <a:t>14.5%</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HR (95% CI)</a:t>
                      </a:r>
                    </a:p>
                    <a:p>
                      <a:pPr algn="ctr"/>
                      <a:r>
                        <a:rPr lang="en-US" sz="1400" b="0">
                          <a:solidFill>
                            <a:schemeClr val="tx1"/>
                          </a:solidFill>
                        </a:rPr>
                        <a:t>0.61 (0.51-0.72)</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p-value</a:t>
                      </a:r>
                      <a:r>
                        <a:rPr lang="en-US" sz="1400" b="1" baseline="30000">
                          <a:solidFill>
                            <a:schemeClr val="tx1"/>
                          </a:solidFill>
                        </a:rPr>
                        <a:t>2</a:t>
                      </a:r>
                      <a:endParaRPr lang="en-US" sz="1400" b="1">
                        <a:solidFill>
                          <a:schemeClr val="tx1"/>
                        </a:solidFill>
                      </a:endParaRPr>
                    </a:p>
                    <a:p>
                      <a:pPr algn="ctr"/>
                      <a:r>
                        <a:rPr lang="en-US" sz="1400" b="0">
                          <a:solidFill>
                            <a:schemeClr val="tx1"/>
                          </a:solidFill>
                        </a:rPr>
                        <a:t>0.000000028</a:t>
                      </a:r>
                    </a:p>
                  </a:txBody>
                  <a:tcPr marL="9144" marR="9144" marT="9144" marB="91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0288555"/>
                  </a:ext>
                </a:extLst>
              </a:tr>
            </a:tbl>
          </a:graphicData>
        </a:graphic>
      </p:graphicFrame>
      <p:sp>
        <p:nvSpPr>
          <p:cNvPr id="89" name="TextBox 88">
            <a:extLst>
              <a:ext uri="{FF2B5EF4-FFF2-40B4-BE49-F238E27FC236}">
                <a16:creationId xmlns:a16="http://schemas.microsoft.com/office/drawing/2014/main" id="{E563AF88-7AB5-4782-803D-9928474CD8C9}"/>
              </a:ext>
            </a:extLst>
          </p:cNvPr>
          <p:cNvSpPr txBox="1"/>
          <p:nvPr/>
        </p:nvSpPr>
        <p:spPr>
          <a:xfrm>
            <a:off x="10239486" y="2831108"/>
            <a:ext cx="1005783" cy="339519"/>
          </a:xfrm>
          <a:prstGeom prst="rect">
            <a:avLst/>
          </a:prstGeom>
          <a:noFill/>
        </p:spPr>
        <p:txBody>
          <a:bodyPr wrap="none" lIns="0" tIns="0" rIns="0" bIns="0" rtlCol="0">
            <a:noAutofit/>
          </a:bodyPr>
          <a:lstStyle/>
          <a:p>
            <a:pPr algn="ctr">
              <a:lnSpc>
                <a:spcPct val="90000"/>
              </a:lnSpc>
              <a:spcBef>
                <a:spcPts val="1200"/>
              </a:spcBef>
              <a:buClr>
                <a:srgbClr val="7F134C"/>
              </a:buClr>
              <a:defRPr/>
            </a:pPr>
            <a:r>
              <a:rPr lang="en-US" sz="1400" b="1">
                <a:solidFill>
                  <a:srgbClr val="000000"/>
                </a:solidFill>
              </a:rPr>
              <a:t>5.3% ARR</a:t>
            </a:r>
          </a:p>
        </p:txBody>
      </p:sp>
      <p:sp>
        <p:nvSpPr>
          <p:cNvPr id="74" name="ZoneTexte 73">
            <a:extLst>
              <a:ext uri="{FF2B5EF4-FFF2-40B4-BE49-F238E27FC236}">
                <a16:creationId xmlns:a16="http://schemas.microsoft.com/office/drawing/2014/main" id="{7F08F8ED-49DC-4B34-BEA3-223F32A8915A}"/>
              </a:ext>
            </a:extLst>
          </p:cNvPr>
          <p:cNvSpPr txBox="1"/>
          <p:nvPr/>
        </p:nvSpPr>
        <p:spPr>
          <a:xfrm>
            <a:off x="10507184" y="6557877"/>
            <a:ext cx="1666116" cy="288000"/>
          </a:xfrm>
          <a:prstGeom prst="rect">
            <a:avLst/>
          </a:prstGeom>
          <a:solidFill>
            <a:schemeClr val="bg1"/>
          </a:solidFill>
        </p:spPr>
        <p:txBody>
          <a:bodyPr wrap="square" rtlCol="0">
            <a:spAutoFit/>
          </a:bodyPr>
          <a:lstStyle/>
          <a:p>
            <a:pPr marL="230188" indent="-230188">
              <a:buClr>
                <a:schemeClr val="accent1"/>
              </a:buClr>
              <a:buFont typeface="Arial" panose="020B0604020202020204" pitchFamily="34" charset="0"/>
              <a:buChar char="•"/>
            </a:pPr>
            <a:endParaRPr lang="fr-FR" dirty="0"/>
          </a:p>
        </p:txBody>
      </p:sp>
    </p:spTree>
    <p:extLst>
      <p:ext uri="{BB962C8B-B14F-4D97-AF65-F5344CB8AC3E}">
        <p14:creationId xmlns:p14="http://schemas.microsoft.com/office/powerpoint/2010/main" val="25138297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23B525D-DB34-4654-8603-B2051230CF91}"/>
              </a:ext>
            </a:extLst>
          </p:cNvPr>
          <p:cNvSpPr>
            <a:spLocks noGrp="1"/>
          </p:cNvSpPr>
          <p:nvPr>
            <p:ph type="title"/>
          </p:nvPr>
        </p:nvSpPr>
        <p:spPr>
          <a:xfrm>
            <a:off x="296595" y="277750"/>
            <a:ext cx="11530362" cy="800100"/>
          </a:xfrm>
        </p:spPr>
        <p:txBody>
          <a:bodyPr>
            <a:normAutofit fontScale="90000"/>
          </a:bodyPr>
          <a:lstStyle/>
          <a:p>
            <a:br>
              <a:rPr lang="en-GB"/>
            </a:br>
            <a:r>
              <a:rPr lang="en-US" sz="2700"/>
              <a:t>Statistical Significance Achieved for the Primary and All Secondary Outcomes</a:t>
            </a:r>
            <a:r>
              <a:rPr lang="en-US" sz="2700" baseline="30000"/>
              <a:t>1</a:t>
            </a:r>
            <a:endParaRPr lang="en-GB"/>
          </a:p>
        </p:txBody>
      </p:sp>
      <p:sp>
        <p:nvSpPr>
          <p:cNvPr id="12" name="Text Placeholder 11">
            <a:extLst>
              <a:ext uri="{FF2B5EF4-FFF2-40B4-BE49-F238E27FC236}">
                <a16:creationId xmlns:a16="http://schemas.microsoft.com/office/drawing/2014/main" id="{2C670CAC-2155-49B0-948B-EA6626EED393}"/>
              </a:ext>
            </a:extLst>
          </p:cNvPr>
          <p:cNvSpPr>
            <a:spLocks noGrp="1"/>
          </p:cNvSpPr>
          <p:nvPr>
            <p:ph type="body" sz="quarter" idx="13"/>
          </p:nvPr>
        </p:nvSpPr>
        <p:spPr>
          <a:xfrm>
            <a:off x="457200" y="5852160"/>
            <a:ext cx="10700084" cy="1005840"/>
          </a:xfrm>
        </p:spPr>
        <p:txBody>
          <a:bodyPr/>
          <a:lstStyle/>
          <a:p>
            <a:r>
              <a:rPr lang="en-GB">
                <a:ea typeface="+mn-lt"/>
                <a:cs typeface="+mn-lt"/>
              </a:rPr>
              <a:t>CV</a:t>
            </a:r>
            <a:r>
              <a:rPr lang="en-US">
                <a:ea typeface="+mn-lt"/>
                <a:cs typeface="+mn-lt"/>
              </a:rPr>
              <a:t> = cardiovascular;</a:t>
            </a:r>
            <a:r>
              <a:rPr lang="en-US">
                <a:cs typeface="Arial"/>
              </a:rPr>
              <a:t> </a:t>
            </a:r>
            <a:r>
              <a:rPr lang="en-GB">
                <a:cs typeface="Arial"/>
              </a:rPr>
              <a:t>DAPA = dapagliflozin; </a:t>
            </a:r>
            <a:r>
              <a:rPr lang="en-US">
                <a:ea typeface="+mn-lt"/>
                <a:cs typeface="+mn-lt"/>
              </a:rPr>
              <a:t>eGFR = estimated glomerular filtration rate; ESKD = end-stage kidney disease; HF = heart failure</a:t>
            </a:r>
            <a:r>
              <a:rPr lang="en-GB">
                <a:ea typeface="+mn-lt"/>
                <a:cs typeface="+mn-lt"/>
              </a:rPr>
              <a:t>. </a:t>
            </a:r>
            <a:endParaRPr lang="en-US">
              <a:ea typeface="+mn-lt"/>
              <a:cs typeface="+mn-lt"/>
            </a:endParaRPr>
          </a:p>
          <a:p>
            <a:r>
              <a:rPr lang="en-US">
                <a:ea typeface="+mn-lt"/>
                <a:cs typeface="+mn-lt"/>
              </a:rPr>
              <a:t>1. Heerspink HJL et al. </a:t>
            </a:r>
            <a:r>
              <a:rPr lang="en-US" i="1">
                <a:ea typeface="+mn-lt"/>
                <a:cs typeface="+mn-lt"/>
              </a:rPr>
              <a:t>N </a:t>
            </a:r>
            <a:r>
              <a:rPr lang="en-US" i="1" err="1">
                <a:ea typeface="+mn-lt"/>
                <a:cs typeface="+mn-lt"/>
              </a:rPr>
              <a:t>Engl</a:t>
            </a:r>
            <a:r>
              <a:rPr lang="en-US" i="1">
                <a:ea typeface="+mn-lt"/>
                <a:cs typeface="+mn-lt"/>
              </a:rPr>
              <a:t> J Med</a:t>
            </a:r>
            <a:r>
              <a:rPr lang="en-US">
                <a:ea typeface="+mn-lt"/>
                <a:cs typeface="+mn-lt"/>
              </a:rPr>
              <a:t>. 2020; 383:1436-1446; 2. Heerspink HJL. Presented at:</a:t>
            </a:r>
            <a:r>
              <a:rPr lang="en-US"/>
              <a:t> ESC Congress – The Digital Experience; August 29 - September 1, 2020.</a:t>
            </a:r>
            <a:endParaRPr lang="en-US">
              <a:ea typeface="+mn-lt"/>
              <a:cs typeface="+mn-lt"/>
            </a:endParaRPr>
          </a:p>
        </p:txBody>
      </p:sp>
      <p:sp>
        <p:nvSpPr>
          <p:cNvPr id="15" name="Content Placeholder 5">
            <a:extLst>
              <a:ext uri="{FF2B5EF4-FFF2-40B4-BE49-F238E27FC236}">
                <a16:creationId xmlns:a16="http://schemas.microsoft.com/office/drawing/2014/main" id="{71A175FF-BA1C-4FFC-AE29-E5A302B91A34}"/>
              </a:ext>
            </a:extLst>
          </p:cNvPr>
          <p:cNvSpPr txBox="1">
            <a:spLocks/>
          </p:cNvSpPr>
          <p:nvPr/>
        </p:nvSpPr>
        <p:spPr>
          <a:xfrm>
            <a:off x="316083" y="1077851"/>
            <a:ext cx="9408000" cy="2157984"/>
          </a:xfrm>
          <a:prstGeom prst="rect">
            <a:avLst/>
          </a:prstGeom>
        </p:spPr>
        <p:txBody>
          <a:bodyPr/>
          <a:lstStyle>
            <a:lvl1pPr marL="180000" indent="-180000" algn="l" defTabSz="457200" rtl="0" eaLnBrk="1" latinLnBrk="0" hangingPunct="1">
              <a:lnSpc>
                <a:spcPct val="100000"/>
              </a:lnSpc>
              <a:spcBef>
                <a:spcPts val="0"/>
              </a:spcBef>
              <a:buClr>
                <a:srgbClr val="830051"/>
              </a:buClr>
              <a:buFont typeface="Arial" pitchFamily="34" charset="0"/>
              <a:buChar char="•"/>
              <a:defRPr sz="1800" kern="1200">
                <a:solidFill>
                  <a:schemeClr val="tx1"/>
                </a:solidFill>
                <a:latin typeface="Arial" pitchFamily="34" charset="0"/>
                <a:ea typeface="+mn-ea"/>
                <a:cs typeface="Arial" pitchFamily="34" charset="0"/>
              </a:defRPr>
            </a:lvl1pPr>
            <a:lvl2pPr marL="540000" indent="-180000" algn="l" defTabSz="457200" rtl="0" eaLnBrk="1" latinLnBrk="0" hangingPunct="1">
              <a:lnSpc>
                <a:spcPct val="100000"/>
              </a:lnSpc>
              <a:spcBef>
                <a:spcPts val="0"/>
              </a:spcBef>
              <a:buFont typeface="Arial"/>
              <a:buChar char="–"/>
              <a:defRPr sz="1800" kern="1200" baseline="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400" kern="1200" baseline="0">
                <a:solidFill>
                  <a:schemeClr val="tx1"/>
                </a:solidFill>
                <a:latin typeface="Arial" pitchFamily="34" charset="0"/>
                <a:ea typeface="+mn-ea"/>
                <a:cs typeface="Arial" pitchFamily="34" charset="0"/>
              </a:defRPr>
            </a:lvl3pPr>
            <a:lvl4pPr marL="622800" indent="-1800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6228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Font typeface="Arial" pitchFamily="34" charset="0"/>
              <a:buNone/>
              <a:defRPr/>
            </a:pPr>
            <a:endParaRPr lang="en-GB" sz="2400">
              <a:solidFill>
                <a:srgbClr val="000000"/>
              </a:solidFill>
            </a:endParaRPr>
          </a:p>
        </p:txBody>
      </p:sp>
      <p:sp>
        <p:nvSpPr>
          <p:cNvPr id="11" name="Content Placeholder 5">
            <a:extLst>
              <a:ext uri="{FF2B5EF4-FFF2-40B4-BE49-F238E27FC236}">
                <a16:creationId xmlns:a16="http://schemas.microsoft.com/office/drawing/2014/main" id="{8B271B5F-708B-456A-B729-D910510683B9}"/>
              </a:ext>
            </a:extLst>
          </p:cNvPr>
          <p:cNvSpPr txBox="1">
            <a:spLocks/>
          </p:cNvSpPr>
          <p:nvPr/>
        </p:nvSpPr>
        <p:spPr>
          <a:xfrm>
            <a:off x="316083" y="1077851"/>
            <a:ext cx="9408000" cy="2157984"/>
          </a:xfrm>
          <a:prstGeom prst="rect">
            <a:avLst/>
          </a:prstGeom>
        </p:spPr>
        <p:txBody>
          <a:bodyPr/>
          <a:lstStyle>
            <a:lvl1pPr marL="180000" indent="-180000" algn="l" defTabSz="457200" rtl="0" eaLnBrk="1" latinLnBrk="0" hangingPunct="1">
              <a:lnSpc>
                <a:spcPct val="100000"/>
              </a:lnSpc>
              <a:spcBef>
                <a:spcPts val="0"/>
              </a:spcBef>
              <a:buClr>
                <a:srgbClr val="830051"/>
              </a:buClr>
              <a:buFont typeface="Arial" pitchFamily="34" charset="0"/>
              <a:buChar char="•"/>
              <a:defRPr sz="1800" kern="1200">
                <a:solidFill>
                  <a:schemeClr val="tx1"/>
                </a:solidFill>
                <a:latin typeface="Arial" pitchFamily="34" charset="0"/>
                <a:ea typeface="+mn-ea"/>
                <a:cs typeface="Arial" pitchFamily="34" charset="0"/>
              </a:defRPr>
            </a:lvl1pPr>
            <a:lvl2pPr marL="540000" indent="-180000" algn="l" defTabSz="457200" rtl="0" eaLnBrk="1" latinLnBrk="0" hangingPunct="1">
              <a:lnSpc>
                <a:spcPct val="100000"/>
              </a:lnSpc>
              <a:spcBef>
                <a:spcPts val="0"/>
              </a:spcBef>
              <a:buFont typeface="Arial"/>
              <a:buChar char="–"/>
              <a:defRPr sz="1800" kern="1200" baseline="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400" kern="1200" baseline="0">
                <a:solidFill>
                  <a:schemeClr val="tx1"/>
                </a:solidFill>
                <a:latin typeface="Arial" pitchFamily="34" charset="0"/>
                <a:ea typeface="+mn-ea"/>
                <a:cs typeface="Arial" pitchFamily="34" charset="0"/>
              </a:defRPr>
            </a:lvl3pPr>
            <a:lvl4pPr marL="622800" indent="-1800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6228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Font typeface="Arial" pitchFamily="34" charset="0"/>
              <a:buNone/>
              <a:defRPr/>
            </a:pPr>
            <a:endParaRPr lang="en-GB" sz="2400">
              <a:solidFill>
                <a:srgbClr val="000000"/>
              </a:solidFill>
            </a:endParaRPr>
          </a:p>
        </p:txBody>
      </p:sp>
      <p:sp>
        <p:nvSpPr>
          <p:cNvPr id="20" name="Content Placeholder 5">
            <a:extLst>
              <a:ext uri="{FF2B5EF4-FFF2-40B4-BE49-F238E27FC236}">
                <a16:creationId xmlns:a16="http://schemas.microsoft.com/office/drawing/2014/main" id="{CD08BE81-AD93-40BB-A9E0-74DCE4B5FDC8}"/>
              </a:ext>
            </a:extLst>
          </p:cNvPr>
          <p:cNvSpPr txBox="1">
            <a:spLocks/>
          </p:cNvSpPr>
          <p:nvPr/>
        </p:nvSpPr>
        <p:spPr>
          <a:xfrm>
            <a:off x="316083" y="1077851"/>
            <a:ext cx="9408000" cy="2157984"/>
          </a:xfrm>
          <a:prstGeom prst="rect">
            <a:avLst/>
          </a:prstGeom>
        </p:spPr>
        <p:txBody>
          <a:bodyPr/>
          <a:lstStyle>
            <a:lvl1pPr marL="180000" indent="-180000" algn="l" defTabSz="457200" rtl="0" eaLnBrk="1" latinLnBrk="0" hangingPunct="1">
              <a:lnSpc>
                <a:spcPct val="100000"/>
              </a:lnSpc>
              <a:spcBef>
                <a:spcPts val="0"/>
              </a:spcBef>
              <a:buClr>
                <a:srgbClr val="830051"/>
              </a:buClr>
              <a:buFont typeface="Arial" pitchFamily="34" charset="0"/>
              <a:buChar char="•"/>
              <a:defRPr sz="1800" kern="1200">
                <a:solidFill>
                  <a:schemeClr val="tx1"/>
                </a:solidFill>
                <a:latin typeface="Arial" pitchFamily="34" charset="0"/>
                <a:ea typeface="+mn-ea"/>
                <a:cs typeface="Arial" pitchFamily="34" charset="0"/>
              </a:defRPr>
            </a:lvl1pPr>
            <a:lvl2pPr marL="540000" indent="-180000" algn="l" defTabSz="457200" rtl="0" eaLnBrk="1" latinLnBrk="0" hangingPunct="1">
              <a:lnSpc>
                <a:spcPct val="100000"/>
              </a:lnSpc>
              <a:spcBef>
                <a:spcPts val="0"/>
              </a:spcBef>
              <a:buFont typeface="Arial"/>
              <a:buChar char="–"/>
              <a:defRPr sz="1800" kern="1200" baseline="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400" kern="1200" baseline="0">
                <a:solidFill>
                  <a:schemeClr val="tx1"/>
                </a:solidFill>
                <a:latin typeface="Arial" pitchFamily="34" charset="0"/>
                <a:ea typeface="+mn-ea"/>
                <a:cs typeface="Arial" pitchFamily="34" charset="0"/>
              </a:defRPr>
            </a:lvl3pPr>
            <a:lvl4pPr marL="622800" indent="-1800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6228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Font typeface="Arial" pitchFamily="34" charset="0"/>
              <a:buNone/>
              <a:defRPr/>
            </a:pPr>
            <a:endParaRPr lang="en-GB" sz="2400">
              <a:solidFill>
                <a:srgbClr val="000000"/>
              </a:solidFill>
            </a:endParaRPr>
          </a:p>
        </p:txBody>
      </p:sp>
      <p:graphicFrame>
        <p:nvGraphicFramePr>
          <p:cNvPr id="21" name="Table 6">
            <a:extLst>
              <a:ext uri="{FF2B5EF4-FFF2-40B4-BE49-F238E27FC236}">
                <a16:creationId xmlns:a16="http://schemas.microsoft.com/office/drawing/2014/main" id="{A1516595-940C-49C6-B16A-9056EAA7B39C}"/>
              </a:ext>
            </a:extLst>
          </p:cNvPr>
          <p:cNvGraphicFramePr>
            <a:graphicFrameLocks noGrp="1"/>
          </p:cNvGraphicFramePr>
          <p:nvPr/>
        </p:nvGraphicFramePr>
        <p:xfrm>
          <a:off x="457199" y="1257300"/>
          <a:ext cx="11277601" cy="3186440"/>
        </p:xfrm>
        <a:graphic>
          <a:graphicData uri="http://schemas.openxmlformats.org/drawingml/2006/table">
            <a:tbl>
              <a:tblPr firstRow="1">
                <a:tableStyleId>{21E4AEA4-8DFA-4A89-87EB-49C32662AFE0}</a:tableStyleId>
              </a:tblPr>
              <a:tblGrid>
                <a:gridCol w="2498132">
                  <a:extLst>
                    <a:ext uri="{9D8B030D-6E8A-4147-A177-3AD203B41FA5}">
                      <a16:colId xmlns:a16="http://schemas.microsoft.com/office/drawing/2014/main" val="212774987"/>
                    </a:ext>
                  </a:extLst>
                </a:gridCol>
                <a:gridCol w="4398043">
                  <a:extLst>
                    <a:ext uri="{9D8B030D-6E8A-4147-A177-3AD203B41FA5}">
                      <a16:colId xmlns:a16="http://schemas.microsoft.com/office/drawing/2014/main" val="1913653543"/>
                    </a:ext>
                  </a:extLst>
                </a:gridCol>
                <a:gridCol w="1074585">
                  <a:extLst>
                    <a:ext uri="{9D8B030D-6E8A-4147-A177-3AD203B41FA5}">
                      <a16:colId xmlns:a16="http://schemas.microsoft.com/office/drawing/2014/main" val="4154604543"/>
                    </a:ext>
                  </a:extLst>
                </a:gridCol>
                <a:gridCol w="1041351">
                  <a:extLst>
                    <a:ext uri="{9D8B030D-6E8A-4147-A177-3AD203B41FA5}">
                      <a16:colId xmlns:a16="http://schemas.microsoft.com/office/drawing/2014/main" val="3546306"/>
                    </a:ext>
                  </a:extLst>
                </a:gridCol>
                <a:gridCol w="686848">
                  <a:extLst>
                    <a:ext uri="{9D8B030D-6E8A-4147-A177-3AD203B41FA5}">
                      <a16:colId xmlns:a16="http://schemas.microsoft.com/office/drawing/2014/main" val="2609612865"/>
                    </a:ext>
                  </a:extLst>
                </a:gridCol>
                <a:gridCol w="841943">
                  <a:extLst>
                    <a:ext uri="{9D8B030D-6E8A-4147-A177-3AD203B41FA5}">
                      <a16:colId xmlns:a16="http://schemas.microsoft.com/office/drawing/2014/main" val="3286639567"/>
                    </a:ext>
                  </a:extLst>
                </a:gridCol>
                <a:gridCol w="736699">
                  <a:extLst>
                    <a:ext uri="{9D8B030D-6E8A-4147-A177-3AD203B41FA5}">
                      <a16:colId xmlns:a16="http://schemas.microsoft.com/office/drawing/2014/main" val="2836511149"/>
                    </a:ext>
                  </a:extLst>
                </a:gridCol>
              </a:tblGrid>
              <a:tr h="345012">
                <a:tc gridSpan="2">
                  <a:txBody>
                    <a:bodyPr/>
                    <a:lstStyle/>
                    <a:p>
                      <a:pPr algn="ctr"/>
                      <a:endParaRPr lang="en-US" sz="1100" b="1"/>
                    </a:p>
                  </a:txBody>
                  <a:tcPr anchor="b">
                    <a:lnB w="12700" cap="flat" cmpd="sng" algn="ctr">
                      <a:solidFill>
                        <a:schemeClr val="bg1"/>
                      </a:solidFill>
                      <a:prstDash val="solid"/>
                      <a:round/>
                      <a:headEnd type="none" w="med" len="med"/>
                      <a:tailEnd type="none" w="med" len="med"/>
                    </a:lnB>
                  </a:tcPr>
                </a:tc>
                <a:tc hMerge="1">
                  <a:txBody>
                    <a:bodyPr/>
                    <a:lstStyle/>
                    <a:p>
                      <a:pPr algn="ctr"/>
                      <a:endParaRPr lang="en-US" sz="1000" b="1"/>
                    </a:p>
                  </a:txBody>
                  <a:tcPr anchor="b">
                    <a:lnB w="12700" cap="flat" cmpd="sng" algn="ctr">
                      <a:solidFill>
                        <a:schemeClr val="bg1"/>
                      </a:solidFill>
                      <a:prstDash val="solid"/>
                      <a:round/>
                      <a:headEnd type="none" w="med" len="med"/>
                      <a:tailEnd type="none" w="med" len="med"/>
                    </a:lnB>
                  </a:tcPr>
                </a:tc>
                <a:tc gridSpan="2">
                  <a:txBody>
                    <a:bodyPr/>
                    <a:lstStyle/>
                    <a:p>
                      <a:pPr algn="ctr"/>
                      <a:r>
                        <a:rPr lang="en-US" sz="1100" b="1"/>
                        <a:t>Number of Events (%)</a:t>
                      </a:r>
                    </a:p>
                  </a:txBody>
                  <a:tcPr anchor="b">
                    <a:lnB w="12700" cap="flat" cmpd="sng" algn="ctr">
                      <a:solidFill>
                        <a:schemeClr val="bg1"/>
                      </a:solidFill>
                      <a:prstDash val="solid"/>
                      <a:round/>
                      <a:headEnd type="none" w="med" len="med"/>
                      <a:tailEnd type="none" w="med" len="med"/>
                    </a:lnB>
                  </a:tcPr>
                </a:tc>
                <a:tc hMerge="1">
                  <a:txBody>
                    <a:bodyPr/>
                    <a:lstStyle/>
                    <a:p>
                      <a:pPr algn="ctr"/>
                      <a:endParaRPr lang="en-US" sz="1100" b="1"/>
                    </a:p>
                  </a:txBody>
                  <a:tcPr anchor="b">
                    <a:lnB w="12700" cap="flat" cmpd="sng" algn="ctr">
                      <a:solidFill>
                        <a:schemeClr val="bg1"/>
                      </a:solidFill>
                      <a:prstDash val="solid"/>
                      <a:round/>
                      <a:headEnd type="none" w="med" len="med"/>
                      <a:tailEnd type="none" w="med" len="med"/>
                    </a:lnB>
                  </a:tcPr>
                </a:tc>
                <a:tc gridSpan="3">
                  <a:txBody>
                    <a:bodyPr/>
                    <a:lstStyle/>
                    <a:p>
                      <a:pPr algn="ctr"/>
                      <a:endParaRPr lang="en-US" sz="1100" b="1"/>
                    </a:p>
                  </a:txBody>
                  <a:tcPr anchor="b">
                    <a:lnB w="12700" cap="flat" cmpd="sng" algn="ctr">
                      <a:solidFill>
                        <a:schemeClr val="bg1"/>
                      </a:solidFill>
                      <a:prstDash val="solid"/>
                      <a:round/>
                      <a:headEnd type="none" w="med" len="med"/>
                      <a:tailEnd type="none" w="med" len="med"/>
                    </a:lnB>
                  </a:tcPr>
                </a:tc>
                <a:tc hMerge="1">
                  <a:txBody>
                    <a:bodyPr/>
                    <a:lstStyle/>
                    <a:p>
                      <a:pPr algn="ctr"/>
                      <a:endParaRPr lang="en-US" sz="1000" b="1"/>
                    </a:p>
                  </a:txBody>
                  <a:tcPr anchor="b">
                    <a:lnB w="12700" cap="flat" cmpd="sng" algn="ctr">
                      <a:solidFill>
                        <a:schemeClr val="bg1"/>
                      </a:solidFill>
                      <a:prstDash val="solid"/>
                      <a:round/>
                      <a:headEnd type="none" w="med" len="med"/>
                      <a:tailEnd type="none" w="med" len="med"/>
                    </a:lnB>
                  </a:tcPr>
                </a:tc>
                <a:tc hMerge="1">
                  <a:txBody>
                    <a:bodyPr/>
                    <a:lstStyle/>
                    <a:p>
                      <a:pPr algn="ctr"/>
                      <a:endParaRPr lang="en-US" sz="1000" b="1"/>
                    </a:p>
                  </a:txBody>
                  <a:tcPr anchor="b">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046412"/>
                  </a:ext>
                </a:extLst>
              </a:tr>
              <a:tr h="510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a:solidFill>
                          <a:schemeClr val="bg1"/>
                        </a:solidFill>
                      </a:endParaRPr>
                    </a:p>
                  </a:txBody>
                  <a:tcPr anchor="b">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solidFill>
                        </a:rPr>
                        <a:t>HR (95% CI)</a:t>
                      </a:r>
                    </a:p>
                  </a:txBody>
                  <a:tcPr anchor="b">
                    <a:lnL w="12700" cap="flat" cmpd="sng" algn="ctr">
                      <a:solidFill>
                        <a:schemeClr val="accent2"/>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US" sz="1100" b="1">
                          <a:solidFill>
                            <a:schemeClr val="bg1"/>
                          </a:solidFill>
                        </a:rPr>
                        <a:t>DAPA 10 mg (n=2152)</a:t>
                      </a:r>
                    </a:p>
                  </a:txBody>
                  <a:tcPr anchor="b">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US" sz="1100" b="1">
                          <a:solidFill>
                            <a:schemeClr val="bg1"/>
                          </a:solidFill>
                        </a:rPr>
                        <a:t>Placebo (n=2152)</a:t>
                      </a:r>
                    </a:p>
                  </a:txBody>
                  <a:tcPr anchor="b">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US" sz="1100" b="1">
                          <a:solidFill>
                            <a:schemeClr val="bg1"/>
                          </a:solidFill>
                        </a:rPr>
                        <a:t>Hazard Ratio</a:t>
                      </a:r>
                    </a:p>
                  </a:txBody>
                  <a:tcPr anchor="b">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US" sz="1100" b="1">
                          <a:solidFill>
                            <a:schemeClr val="bg1"/>
                          </a:solidFill>
                        </a:rPr>
                        <a:t>95% CI</a:t>
                      </a:r>
                    </a:p>
                  </a:txBody>
                  <a:tcPr anchor="b">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US" sz="1100" b="1">
                          <a:solidFill>
                            <a:schemeClr val="bg1"/>
                          </a:solidFill>
                        </a:rPr>
                        <a:t>p-value</a:t>
                      </a:r>
                      <a:r>
                        <a:rPr lang="en-US" sz="1100" b="1" baseline="30000">
                          <a:solidFill>
                            <a:schemeClr val="bg1"/>
                          </a:solidFill>
                        </a:rPr>
                        <a:t>2</a:t>
                      </a:r>
                      <a:endParaRPr lang="en-US" sz="1100" b="1">
                        <a:solidFill>
                          <a:schemeClr val="bg1"/>
                        </a:solidFill>
                      </a:endParaRPr>
                    </a:p>
                  </a:txBody>
                  <a:tcPr anchor="b">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28210683"/>
                  </a:ext>
                </a:extLst>
              </a:tr>
              <a:tr h="368643">
                <a:tc gridSpan="7">
                  <a:txBody>
                    <a:bodyPr/>
                    <a:lstStyle/>
                    <a:p>
                      <a:r>
                        <a:rPr lang="en-US" sz="1100" b="1"/>
                        <a:t>Primary Composite Outcome</a:t>
                      </a:r>
                    </a:p>
                  </a:txBody>
                  <a:tcPr marR="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sz="1000"/>
                    </a:p>
                  </a:txBody>
                  <a:tcPr marR="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algn="r"/>
                      <a:endParaRPr lang="en-US" sz="1000"/>
                    </a:p>
                  </a:txBody>
                  <a:tcPr marL="45720" marR="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algn="r"/>
                      <a:endParaRPr lang="en-US" sz="1000"/>
                    </a:p>
                  </a:txBody>
                  <a:tcPr marL="45720" marR="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algn="ctr"/>
                      <a:endParaRPr lang="en-US" sz="1000"/>
                    </a:p>
                  </a:txBody>
                  <a:tcPr marL="45720" marR="4572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algn="ctr"/>
                      <a:endParaRPr lang="en-US" sz="1000"/>
                    </a:p>
                  </a:txBody>
                  <a:tcPr marL="45720" marR="4572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algn="r"/>
                      <a:endParaRPr lang="en-US" sz="1000"/>
                    </a:p>
                  </a:txBody>
                  <a:tcPr marL="45720" marR="4572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18823909"/>
                  </a:ext>
                </a:extLst>
              </a:tr>
              <a:tr h="368643">
                <a:tc>
                  <a:txBody>
                    <a:bodyPr/>
                    <a:lstStyle/>
                    <a:p>
                      <a:r>
                        <a:rPr lang="en-US" sz="1050"/>
                        <a:t>Composite of ≥50% eGFR Decline, ESKD, and Renal or CV Death</a:t>
                      </a:r>
                    </a:p>
                  </a:txBody>
                  <a:tcPr marR="0" anchor="ctr">
                    <a:lnL w="12700" cmpd="sng">
                      <a:noFill/>
                    </a:lnL>
                    <a:lnR w="12700" cmpd="sng">
                      <a:noFill/>
                    </a:lnR>
                    <a:lnT w="28575" cap="flat" cmpd="sng" algn="ctr">
                      <a:solidFill>
                        <a:schemeClr val="bg1"/>
                      </a:solidFill>
                      <a:prstDash val="solid"/>
                      <a:round/>
                      <a:headEnd type="none" w="med" len="med"/>
                      <a:tailEnd type="none" w="med" len="med"/>
                    </a:lnT>
                    <a:lnB w="12700" cmpd="sng">
                      <a:noFill/>
                    </a:lnB>
                    <a:noFill/>
                  </a:tcPr>
                </a:tc>
                <a:tc>
                  <a:txBody>
                    <a:bodyPr/>
                    <a:lstStyle/>
                    <a:p>
                      <a:endParaRPr lang="en-US" sz="1050"/>
                    </a:p>
                  </a:txBody>
                  <a:tcPr marR="0" anchor="ctr">
                    <a:lnL w="12700" cmpd="sng">
                      <a:noFill/>
                    </a:lnL>
                    <a:lnR w="12700" cmpd="sng">
                      <a:noFill/>
                    </a:lnR>
                    <a:lnT w="28575" cap="flat" cmpd="sng" algn="ctr">
                      <a:solidFill>
                        <a:schemeClr val="bg1"/>
                      </a:solidFill>
                      <a:prstDash val="solid"/>
                      <a:round/>
                      <a:headEnd type="none" w="med" len="med"/>
                      <a:tailEnd type="none" w="med" len="med"/>
                    </a:lnT>
                    <a:lnB w="12700" cmpd="sng">
                      <a:noFill/>
                    </a:lnB>
                    <a:noFill/>
                  </a:tcPr>
                </a:tc>
                <a:tc>
                  <a:txBody>
                    <a:bodyPr/>
                    <a:lstStyle/>
                    <a:p>
                      <a:pPr algn="ctr"/>
                      <a:r>
                        <a:rPr lang="en-US" sz="1050"/>
                        <a:t>197 (9.2)</a:t>
                      </a:r>
                    </a:p>
                  </a:txBody>
                  <a:tcPr marL="45720" marR="0" anchor="ctr">
                    <a:lnL w="12700" cmpd="sng">
                      <a:noFill/>
                    </a:lnL>
                    <a:lnR w="12700" cmpd="sng">
                      <a:noFill/>
                    </a:lnR>
                    <a:lnT w="28575" cap="flat" cmpd="sng" algn="ctr">
                      <a:solidFill>
                        <a:schemeClr val="bg1"/>
                      </a:solidFill>
                      <a:prstDash val="solid"/>
                      <a:round/>
                      <a:headEnd type="none" w="med" len="med"/>
                      <a:tailEnd type="none" w="med" len="med"/>
                    </a:lnT>
                    <a:lnB w="12700" cmpd="sng">
                      <a:noFill/>
                    </a:lnB>
                    <a:noFill/>
                  </a:tcPr>
                </a:tc>
                <a:tc>
                  <a:txBody>
                    <a:bodyPr/>
                    <a:lstStyle/>
                    <a:p>
                      <a:pPr algn="ctr"/>
                      <a:r>
                        <a:rPr lang="en-US" sz="1050"/>
                        <a:t>312 (14.5)</a:t>
                      </a:r>
                    </a:p>
                  </a:txBody>
                  <a:tcPr marL="45720" marR="0" anchor="ctr">
                    <a:lnL w="12700" cmpd="sng">
                      <a:noFill/>
                    </a:lnL>
                    <a:lnR w="12700" cmpd="sng">
                      <a:noFill/>
                    </a:lnR>
                    <a:lnT w="28575" cap="flat" cmpd="sng" algn="ctr">
                      <a:solidFill>
                        <a:schemeClr val="bg1"/>
                      </a:solidFill>
                      <a:prstDash val="solid"/>
                      <a:round/>
                      <a:headEnd type="none" w="med" len="med"/>
                      <a:tailEnd type="none" w="med" len="med"/>
                    </a:lnT>
                    <a:lnB w="12700" cmpd="sng">
                      <a:noFill/>
                    </a:lnB>
                    <a:noFill/>
                  </a:tcPr>
                </a:tc>
                <a:tc>
                  <a:txBody>
                    <a:bodyPr/>
                    <a:lstStyle/>
                    <a:p>
                      <a:pPr algn="ctr"/>
                      <a:r>
                        <a:rPr lang="en-US" sz="1050"/>
                        <a:t>0.61</a:t>
                      </a:r>
                    </a:p>
                  </a:txBody>
                  <a:tcPr marL="45720" marR="45720" anchor="ctr">
                    <a:lnL w="12700" cmpd="sng">
                      <a:noFill/>
                    </a:lnL>
                    <a:lnR w="12700" cmpd="sng">
                      <a:noFill/>
                    </a:lnR>
                    <a:lnT w="28575" cap="flat" cmpd="sng" algn="ctr">
                      <a:solidFill>
                        <a:schemeClr val="bg1"/>
                      </a:solidFill>
                      <a:prstDash val="solid"/>
                      <a:round/>
                      <a:headEnd type="none" w="med" len="med"/>
                      <a:tailEnd type="none" w="med" len="med"/>
                    </a:lnT>
                    <a:lnB w="12700" cmpd="sng">
                      <a:noFill/>
                    </a:lnB>
                    <a:noFill/>
                  </a:tcPr>
                </a:tc>
                <a:tc>
                  <a:txBody>
                    <a:bodyPr/>
                    <a:lstStyle/>
                    <a:p>
                      <a:pPr algn="ctr"/>
                      <a:r>
                        <a:rPr lang="en-US" sz="1050"/>
                        <a:t>(0.51, 0.72)</a:t>
                      </a:r>
                    </a:p>
                  </a:txBody>
                  <a:tcPr marL="45720" marR="45720" anchor="ctr">
                    <a:lnL w="12700" cmpd="sng">
                      <a:noFill/>
                    </a:lnL>
                    <a:lnR w="12700" cmpd="sng">
                      <a:noFill/>
                    </a:lnR>
                    <a:lnT w="28575" cap="flat" cmpd="sng" algn="ctr">
                      <a:solidFill>
                        <a:schemeClr val="bg1"/>
                      </a:solidFill>
                      <a:prstDash val="solid"/>
                      <a:round/>
                      <a:headEnd type="none" w="med" len="med"/>
                      <a:tailEnd type="none" w="med" len="med"/>
                    </a:lnT>
                    <a:lnB w="12700" cmpd="sng">
                      <a:noFill/>
                    </a:lnB>
                    <a:noFill/>
                  </a:tcPr>
                </a:tc>
                <a:tc>
                  <a:txBody>
                    <a:bodyPr/>
                    <a:lstStyle/>
                    <a:p>
                      <a:pPr algn="r"/>
                      <a:r>
                        <a:rPr lang="en-US" sz="1050"/>
                        <a:t>&lt;0.0001</a:t>
                      </a:r>
                    </a:p>
                  </a:txBody>
                  <a:tcPr marL="45720" marR="45720" anchor="ctr">
                    <a:lnL w="12700" cmpd="sng">
                      <a:noFill/>
                    </a:lnL>
                    <a:lnR w="12700" cmpd="sng">
                      <a:noFill/>
                    </a:lnR>
                    <a:lnT w="28575"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3733721382"/>
                  </a:ext>
                </a:extLst>
              </a:tr>
              <a:tr h="382905">
                <a:tc gridSpan="7">
                  <a:txBody>
                    <a:bodyPr/>
                    <a:lstStyle/>
                    <a:p>
                      <a:r>
                        <a:rPr lang="en-US" sz="1100" b="1"/>
                        <a:t>Secondary Outcomes</a:t>
                      </a:r>
                    </a:p>
                  </a:txBody>
                  <a:tcPr marR="0" anchor="ctr">
                    <a:lnL w="12700" cmpd="sng">
                      <a:noFill/>
                    </a:lnL>
                    <a:lnR w="12700" cmpd="sng">
                      <a:noFill/>
                    </a:lnR>
                    <a:lnT w="12700" cmpd="sng">
                      <a:noFill/>
                    </a:lnT>
                    <a:lnB w="12700" cmpd="sng">
                      <a:noFill/>
                    </a:lnB>
                    <a:solidFill>
                      <a:schemeClr val="bg1">
                        <a:lumMod val="85000"/>
                      </a:schemeClr>
                    </a:solidFill>
                  </a:tcPr>
                </a:tc>
                <a:tc hMerge="1">
                  <a:txBody>
                    <a:bodyPr/>
                    <a:lstStyle/>
                    <a:p>
                      <a:endParaRPr lang="en-US" sz="1000"/>
                    </a:p>
                  </a:txBody>
                  <a:tcPr marR="0" anchor="ctr">
                    <a:lnL w="12700" cmpd="sng">
                      <a:noFill/>
                    </a:lnL>
                    <a:lnR w="12700" cmpd="sng">
                      <a:noFill/>
                    </a:lnR>
                    <a:lnT w="12700" cmpd="sng">
                      <a:noFill/>
                    </a:lnT>
                    <a:lnB w="12700" cmpd="sng">
                      <a:noFill/>
                    </a:lnB>
                    <a:noFill/>
                  </a:tcPr>
                </a:tc>
                <a:tc hMerge="1">
                  <a:txBody>
                    <a:bodyPr/>
                    <a:lstStyle/>
                    <a:p>
                      <a:pPr algn="r"/>
                      <a:endParaRPr lang="en-US" sz="1000"/>
                    </a:p>
                  </a:txBody>
                  <a:tcPr marL="45720" marR="0" anchor="ctr">
                    <a:lnL w="12700" cmpd="sng">
                      <a:noFill/>
                    </a:lnL>
                    <a:lnR w="12700" cmpd="sng">
                      <a:noFill/>
                    </a:lnR>
                    <a:lnT w="12700" cmpd="sng">
                      <a:noFill/>
                    </a:lnT>
                    <a:lnB w="12700" cmpd="sng">
                      <a:noFill/>
                    </a:lnB>
                    <a:noFill/>
                  </a:tcPr>
                </a:tc>
                <a:tc hMerge="1">
                  <a:txBody>
                    <a:bodyPr/>
                    <a:lstStyle/>
                    <a:p>
                      <a:pPr algn="r"/>
                      <a:endParaRPr lang="en-US" sz="1000"/>
                    </a:p>
                  </a:txBody>
                  <a:tcPr marL="45720" marR="0" anchor="ctr">
                    <a:lnL w="12700" cmpd="sng">
                      <a:noFill/>
                    </a:lnL>
                    <a:lnR w="12700" cmpd="sng">
                      <a:noFill/>
                    </a:lnR>
                    <a:lnT w="12700" cmpd="sng">
                      <a:noFill/>
                    </a:lnT>
                    <a:lnB w="12700" cmpd="sng">
                      <a:noFill/>
                    </a:lnB>
                    <a:noFill/>
                  </a:tcPr>
                </a:tc>
                <a:tc hMerge="1">
                  <a:txBody>
                    <a:bodyPr/>
                    <a:lstStyle/>
                    <a:p>
                      <a:pPr algn="ctr"/>
                      <a:endParaRPr lang="en-US" sz="1000"/>
                    </a:p>
                  </a:txBody>
                  <a:tcPr marL="45720" marR="45720" anchor="ctr">
                    <a:lnL w="12700" cmpd="sng">
                      <a:noFill/>
                    </a:lnL>
                    <a:lnR w="12700" cmpd="sng">
                      <a:noFill/>
                    </a:lnR>
                    <a:lnT w="12700" cmpd="sng">
                      <a:noFill/>
                    </a:lnT>
                    <a:lnB w="12700" cmpd="sng">
                      <a:noFill/>
                    </a:lnB>
                    <a:noFill/>
                  </a:tcPr>
                </a:tc>
                <a:tc hMerge="1">
                  <a:txBody>
                    <a:bodyPr/>
                    <a:lstStyle/>
                    <a:p>
                      <a:pPr algn="ctr"/>
                      <a:endParaRPr lang="en-US" sz="1000"/>
                    </a:p>
                  </a:txBody>
                  <a:tcPr marL="45720" marR="45720" anchor="ctr">
                    <a:lnL w="12700" cmpd="sng">
                      <a:noFill/>
                    </a:lnL>
                    <a:lnR w="12700" cmpd="sng">
                      <a:noFill/>
                    </a:lnR>
                    <a:lnT w="12700" cmpd="sng">
                      <a:noFill/>
                    </a:lnT>
                    <a:lnB w="12700" cmpd="sng">
                      <a:noFill/>
                    </a:lnB>
                    <a:noFill/>
                  </a:tcPr>
                </a:tc>
                <a:tc hMerge="1">
                  <a:txBody>
                    <a:bodyPr/>
                    <a:lstStyle/>
                    <a:p>
                      <a:pPr algn="r"/>
                      <a:endParaRPr lang="en-US" sz="1000"/>
                    </a:p>
                  </a:txBody>
                  <a:tcPr marL="45720" marR="45720" anchor="ctr">
                    <a:lnL w="12700" cmpd="sng">
                      <a:noFill/>
                    </a:lnL>
                    <a:lnR w="12700" cmpd="sng">
                      <a:noFill/>
                    </a:lnR>
                    <a:lnT w="12700" cmpd="sng">
                      <a:noFill/>
                    </a:lnT>
                    <a:lnB w="12700" cmpd="sng">
                      <a:noFill/>
                    </a:lnB>
                    <a:noFill/>
                  </a:tcPr>
                </a:tc>
                <a:extLst>
                  <a:ext uri="{0D108BD9-81ED-4DB2-BD59-A6C34878D82A}">
                    <a16:rowId xmlns:a16="http://schemas.microsoft.com/office/drawing/2014/main" val="2682695637"/>
                  </a:ext>
                </a:extLst>
              </a:tr>
              <a:tr h="382905">
                <a:tc>
                  <a:txBody>
                    <a:bodyPr/>
                    <a:lstStyle/>
                    <a:p>
                      <a:r>
                        <a:rPr lang="en-US" sz="1050"/>
                        <a:t>Composite of ≥50% eGFR Decline, ESKD, or Renal Death</a:t>
                      </a:r>
                    </a:p>
                  </a:txBody>
                  <a:tcPr marR="0" anchor="ctr">
                    <a:lnL w="12700" cmpd="sng">
                      <a:noFill/>
                    </a:lnL>
                    <a:lnR w="12700" cmpd="sng">
                      <a:noFill/>
                    </a:lnR>
                    <a:lnT w="12700" cmpd="sng">
                      <a:noFill/>
                    </a:lnT>
                    <a:lnB w="12700" cmpd="sng">
                      <a:noFill/>
                    </a:lnB>
                    <a:noFill/>
                  </a:tcPr>
                </a:tc>
                <a:tc>
                  <a:txBody>
                    <a:bodyPr/>
                    <a:lstStyle/>
                    <a:p>
                      <a:endParaRPr lang="en-US" sz="1050"/>
                    </a:p>
                  </a:txBody>
                  <a:tcPr marR="0" anchor="ctr">
                    <a:lnL w="12700" cmpd="sng">
                      <a:noFill/>
                    </a:lnL>
                    <a:lnR w="12700" cmpd="sng">
                      <a:noFill/>
                    </a:lnR>
                    <a:lnT w="12700" cmpd="sng">
                      <a:noFill/>
                    </a:lnT>
                    <a:lnB w="12700" cmpd="sng">
                      <a:noFill/>
                    </a:lnB>
                    <a:noFill/>
                  </a:tcPr>
                </a:tc>
                <a:tc>
                  <a:txBody>
                    <a:bodyPr/>
                    <a:lstStyle/>
                    <a:p>
                      <a:pPr algn="ctr"/>
                      <a:r>
                        <a:rPr lang="en-US" sz="1050"/>
                        <a:t>142 (6.6)</a:t>
                      </a:r>
                    </a:p>
                  </a:txBody>
                  <a:tcPr marL="45720" marR="0" anchor="ctr">
                    <a:lnL w="12700" cmpd="sng">
                      <a:noFill/>
                    </a:lnL>
                    <a:lnR w="12700" cmpd="sng">
                      <a:noFill/>
                    </a:lnR>
                    <a:lnT w="12700" cmpd="sng">
                      <a:noFill/>
                    </a:lnT>
                    <a:lnB w="12700" cmpd="sng">
                      <a:noFill/>
                    </a:lnB>
                    <a:noFill/>
                  </a:tcPr>
                </a:tc>
                <a:tc>
                  <a:txBody>
                    <a:bodyPr/>
                    <a:lstStyle/>
                    <a:p>
                      <a:pPr algn="ctr"/>
                      <a:r>
                        <a:rPr lang="en-US" sz="1050"/>
                        <a:t>243 (11.3)</a:t>
                      </a:r>
                    </a:p>
                  </a:txBody>
                  <a:tcPr marL="45720" marR="0" anchor="ctr">
                    <a:lnL w="12700" cmpd="sng">
                      <a:noFill/>
                    </a:lnL>
                    <a:lnR w="12700" cmpd="sng">
                      <a:noFill/>
                    </a:lnR>
                    <a:lnT w="12700" cmpd="sng">
                      <a:noFill/>
                    </a:lnT>
                    <a:lnB w="12700" cmpd="sng">
                      <a:noFill/>
                    </a:lnB>
                    <a:noFill/>
                  </a:tcPr>
                </a:tc>
                <a:tc>
                  <a:txBody>
                    <a:bodyPr/>
                    <a:lstStyle/>
                    <a:p>
                      <a:pPr algn="ctr"/>
                      <a:r>
                        <a:rPr lang="en-US" sz="1050"/>
                        <a:t>0.56</a:t>
                      </a:r>
                    </a:p>
                  </a:txBody>
                  <a:tcPr marL="45720" marR="45720" anchor="ctr">
                    <a:lnL w="12700" cmpd="sng">
                      <a:noFill/>
                    </a:lnL>
                    <a:lnR w="12700" cmpd="sng">
                      <a:noFill/>
                    </a:lnR>
                    <a:lnT w="12700" cmpd="sng">
                      <a:noFill/>
                    </a:lnT>
                    <a:lnB w="12700" cmpd="sng">
                      <a:noFill/>
                    </a:lnB>
                    <a:noFill/>
                  </a:tcPr>
                </a:tc>
                <a:tc>
                  <a:txBody>
                    <a:bodyPr/>
                    <a:lstStyle/>
                    <a:p>
                      <a:pPr algn="ctr"/>
                      <a:r>
                        <a:rPr lang="en-US" sz="1050"/>
                        <a:t>(0.45, 0.68)</a:t>
                      </a:r>
                    </a:p>
                  </a:txBody>
                  <a:tcPr marL="45720" marR="45720" anchor="ctr">
                    <a:lnL w="12700" cmpd="sng">
                      <a:noFill/>
                    </a:lnL>
                    <a:lnR w="12700" cmpd="sng">
                      <a:noFill/>
                    </a:lnR>
                    <a:lnT w="12700" cmpd="sng">
                      <a:noFill/>
                    </a:lnT>
                    <a:lnB w="12700" cmpd="sng">
                      <a:noFill/>
                    </a:lnB>
                    <a:noFill/>
                  </a:tcPr>
                </a:tc>
                <a:tc>
                  <a:txBody>
                    <a:bodyPr/>
                    <a:lstStyle/>
                    <a:p>
                      <a:pPr algn="r"/>
                      <a:r>
                        <a:rPr lang="en-US" sz="1050"/>
                        <a:t>&lt;0.0001</a:t>
                      </a:r>
                    </a:p>
                  </a:txBody>
                  <a:tcPr marL="45720" marR="45720" anchor="ctr">
                    <a:lnL w="12700" cmpd="sng">
                      <a:noFill/>
                    </a:lnL>
                    <a:lnR w="12700" cmpd="sng">
                      <a:noFill/>
                    </a:lnR>
                    <a:lnT w="12700" cmpd="sng">
                      <a:noFill/>
                    </a:lnT>
                    <a:lnB w="12700" cmpd="sng">
                      <a:noFill/>
                    </a:lnB>
                    <a:noFill/>
                  </a:tcPr>
                </a:tc>
                <a:extLst>
                  <a:ext uri="{0D108BD9-81ED-4DB2-BD59-A6C34878D82A}">
                    <a16:rowId xmlns:a16="http://schemas.microsoft.com/office/drawing/2014/main" val="452836156"/>
                  </a:ext>
                </a:extLst>
              </a:tr>
              <a:tr h="345012">
                <a:tc>
                  <a:txBody>
                    <a:bodyPr/>
                    <a:lstStyle/>
                    <a:p>
                      <a:r>
                        <a:rPr lang="en-US" sz="1050"/>
                        <a:t>Composite of CV Death or Hospitalization for HF</a:t>
                      </a:r>
                    </a:p>
                  </a:txBody>
                  <a:tcPr marR="0" anchor="ctr">
                    <a:lnL w="12700" cmpd="sng">
                      <a:noFill/>
                    </a:lnL>
                    <a:lnR w="12700" cmpd="sng">
                      <a:noFill/>
                    </a:lnR>
                    <a:lnT w="12700" cmpd="sng">
                      <a:noFill/>
                    </a:lnT>
                    <a:lnB w="12700" cmpd="sng">
                      <a:noFill/>
                    </a:lnB>
                    <a:noFill/>
                  </a:tcPr>
                </a:tc>
                <a:tc>
                  <a:txBody>
                    <a:bodyPr/>
                    <a:lstStyle/>
                    <a:p>
                      <a:endParaRPr lang="en-US" sz="1050"/>
                    </a:p>
                  </a:txBody>
                  <a:tcPr marR="0" anchor="ctr">
                    <a:lnL w="12700" cmpd="sng">
                      <a:noFill/>
                    </a:lnL>
                    <a:lnR w="12700" cmpd="sng">
                      <a:noFill/>
                    </a:lnR>
                    <a:lnT w="12700" cmpd="sng">
                      <a:noFill/>
                    </a:lnT>
                    <a:lnB w="12700" cmpd="sng">
                      <a:noFill/>
                    </a:lnB>
                    <a:noFill/>
                  </a:tcPr>
                </a:tc>
                <a:tc>
                  <a:txBody>
                    <a:bodyPr/>
                    <a:lstStyle/>
                    <a:p>
                      <a:pPr algn="ctr"/>
                      <a:r>
                        <a:rPr lang="en-US" sz="1050"/>
                        <a:t>100 (4.6)</a:t>
                      </a:r>
                    </a:p>
                  </a:txBody>
                  <a:tcPr marL="45720" marR="0" anchor="ctr">
                    <a:lnL w="12700" cmpd="sng">
                      <a:noFill/>
                    </a:lnL>
                    <a:lnR w="12700" cmpd="sng">
                      <a:noFill/>
                    </a:lnR>
                    <a:lnT w="12700" cmpd="sng">
                      <a:noFill/>
                    </a:lnT>
                    <a:lnB w="12700" cmpd="sng">
                      <a:noFill/>
                    </a:lnB>
                    <a:noFill/>
                  </a:tcPr>
                </a:tc>
                <a:tc>
                  <a:txBody>
                    <a:bodyPr/>
                    <a:lstStyle/>
                    <a:p>
                      <a:pPr algn="ctr"/>
                      <a:r>
                        <a:rPr lang="en-US" sz="1050"/>
                        <a:t>138 (6.4)</a:t>
                      </a:r>
                    </a:p>
                  </a:txBody>
                  <a:tcPr marL="45720" marR="0" anchor="ctr">
                    <a:lnL w="12700" cmpd="sng">
                      <a:noFill/>
                    </a:lnL>
                    <a:lnR w="12700" cmpd="sng">
                      <a:noFill/>
                    </a:lnR>
                    <a:lnT w="12700" cmpd="sng">
                      <a:noFill/>
                    </a:lnT>
                    <a:lnB w="12700" cmpd="sng">
                      <a:noFill/>
                    </a:lnB>
                    <a:noFill/>
                  </a:tcPr>
                </a:tc>
                <a:tc>
                  <a:txBody>
                    <a:bodyPr/>
                    <a:lstStyle/>
                    <a:p>
                      <a:pPr algn="ctr"/>
                      <a:r>
                        <a:rPr lang="en-US" sz="1050"/>
                        <a:t>0.71</a:t>
                      </a:r>
                    </a:p>
                  </a:txBody>
                  <a:tcPr marL="45720" marR="45720" anchor="ctr">
                    <a:lnL w="12700" cmpd="sng">
                      <a:noFill/>
                    </a:lnL>
                    <a:lnR w="12700" cmpd="sng">
                      <a:noFill/>
                    </a:lnR>
                    <a:lnT w="12700" cmpd="sng">
                      <a:noFill/>
                    </a:lnT>
                    <a:lnB w="12700" cmpd="sng">
                      <a:noFill/>
                    </a:lnB>
                    <a:noFill/>
                  </a:tcPr>
                </a:tc>
                <a:tc>
                  <a:txBody>
                    <a:bodyPr/>
                    <a:lstStyle/>
                    <a:p>
                      <a:pPr algn="ctr"/>
                      <a:r>
                        <a:rPr lang="en-US" sz="1050"/>
                        <a:t>(0.55, 0.92)</a:t>
                      </a:r>
                    </a:p>
                  </a:txBody>
                  <a:tcPr marL="45720" marR="45720" anchor="ctr">
                    <a:lnL w="12700" cmpd="sng">
                      <a:noFill/>
                    </a:lnL>
                    <a:lnR w="12700" cmpd="sng">
                      <a:noFill/>
                    </a:lnR>
                    <a:lnT w="12700" cmpd="sng">
                      <a:noFill/>
                    </a:lnT>
                    <a:lnB w="12700" cmpd="sng">
                      <a:noFill/>
                    </a:lnB>
                    <a:noFill/>
                  </a:tcPr>
                </a:tc>
                <a:tc>
                  <a:txBody>
                    <a:bodyPr/>
                    <a:lstStyle/>
                    <a:p>
                      <a:pPr algn="r"/>
                      <a:r>
                        <a:rPr lang="en-US" sz="1050"/>
                        <a:t>0.0089</a:t>
                      </a:r>
                    </a:p>
                  </a:txBody>
                  <a:tcPr marL="45720" marR="45720" anchor="ctr">
                    <a:lnL w="12700" cmpd="sng">
                      <a:noFill/>
                    </a:lnL>
                    <a:lnR w="12700" cmpd="sng">
                      <a:noFill/>
                    </a:lnR>
                    <a:lnT w="12700" cmpd="sng">
                      <a:noFill/>
                    </a:lnT>
                    <a:lnB w="12700" cmpd="sng">
                      <a:noFill/>
                    </a:lnB>
                    <a:noFill/>
                  </a:tcPr>
                </a:tc>
                <a:extLst>
                  <a:ext uri="{0D108BD9-81ED-4DB2-BD59-A6C34878D82A}">
                    <a16:rowId xmlns:a16="http://schemas.microsoft.com/office/drawing/2014/main" val="2022178486"/>
                  </a:ext>
                </a:extLst>
              </a:tr>
              <a:tr h="345012">
                <a:tc>
                  <a:txBody>
                    <a:bodyPr/>
                    <a:lstStyle/>
                    <a:p>
                      <a:r>
                        <a:rPr lang="en-US" sz="1050"/>
                        <a:t>All-cause mortality</a:t>
                      </a:r>
                      <a:endParaRPr lang="en-US" sz="1050" baseline="30000"/>
                    </a:p>
                  </a:txBody>
                  <a:tcPr marR="0" anchor="ctr">
                    <a:lnL w="12700" cmpd="sng">
                      <a:noFill/>
                    </a:lnL>
                    <a:lnR w="12700" cmpd="sng">
                      <a:noFill/>
                    </a:lnR>
                    <a:lnT w="12700" cmpd="sng">
                      <a:noFill/>
                    </a:lnT>
                    <a:lnB w="12700" cmpd="sng">
                      <a:noFill/>
                    </a:lnB>
                    <a:noFill/>
                  </a:tcPr>
                </a:tc>
                <a:tc>
                  <a:txBody>
                    <a:bodyPr/>
                    <a:lstStyle/>
                    <a:p>
                      <a:endParaRPr lang="en-US" sz="1050" baseline="30000"/>
                    </a:p>
                  </a:txBody>
                  <a:tcPr marR="0" anchor="ctr">
                    <a:lnL w="12700" cmpd="sng">
                      <a:noFill/>
                    </a:lnL>
                    <a:lnR w="12700" cmpd="sng">
                      <a:noFill/>
                    </a:lnR>
                    <a:lnT w="12700" cmpd="sng">
                      <a:noFill/>
                    </a:lnT>
                    <a:lnB w="12700" cmpd="sng">
                      <a:noFill/>
                    </a:lnB>
                    <a:noFill/>
                  </a:tcPr>
                </a:tc>
                <a:tc>
                  <a:txBody>
                    <a:bodyPr/>
                    <a:lstStyle/>
                    <a:p>
                      <a:pPr algn="ctr"/>
                      <a:r>
                        <a:rPr lang="en-US" sz="1050"/>
                        <a:t>101 (4.7)</a:t>
                      </a:r>
                    </a:p>
                  </a:txBody>
                  <a:tcPr marL="45720" marR="0" anchor="ctr">
                    <a:lnL w="12700" cmpd="sng">
                      <a:noFill/>
                    </a:lnL>
                    <a:lnR w="12700" cmpd="sng">
                      <a:noFill/>
                    </a:lnR>
                    <a:lnT w="12700" cmpd="sng">
                      <a:noFill/>
                    </a:lnT>
                    <a:lnB w="12700" cmpd="sng">
                      <a:noFill/>
                    </a:lnB>
                    <a:noFill/>
                  </a:tcPr>
                </a:tc>
                <a:tc>
                  <a:txBody>
                    <a:bodyPr/>
                    <a:lstStyle/>
                    <a:p>
                      <a:pPr algn="ctr"/>
                      <a:r>
                        <a:rPr lang="en-US" sz="1050"/>
                        <a:t>146 (6.8)</a:t>
                      </a:r>
                    </a:p>
                  </a:txBody>
                  <a:tcPr marL="45720" marR="0" anchor="ctr">
                    <a:lnL w="12700" cmpd="sng">
                      <a:noFill/>
                    </a:lnL>
                    <a:lnR w="12700" cmpd="sng">
                      <a:noFill/>
                    </a:lnR>
                    <a:lnT w="12700" cmpd="sng">
                      <a:noFill/>
                    </a:lnT>
                    <a:lnB w="12700" cmpd="sng">
                      <a:noFill/>
                    </a:lnB>
                    <a:noFill/>
                  </a:tcPr>
                </a:tc>
                <a:tc>
                  <a:txBody>
                    <a:bodyPr/>
                    <a:lstStyle/>
                    <a:p>
                      <a:pPr algn="ctr"/>
                      <a:r>
                        <a:rPr lang="en-US" sz="1050"/>
                        <a:t>0.69</a:t>
                      </a:r>
                    </a:p>
                  </a:txBody>
                  <a:tcPr marL="45720" marR="45720" anchor="ctr">
                    <a:lnL w="12700" cmpd="sng">
                      <a:noFill/>
                    </a:lnL>
                    <a:lnR w="12700" cmpd="sng">
                      <a:noFill/>
                    </a:lnR>
                    <a:lnT w="12700" cmpd="sng">
                      <a:noFill/>
                    </a:lnT>
                    <a:lnB w="12700" cmpd="sng">
                      <a:noFill/>
                    </a:lnB>
                    <a:noFill/>
                  </a:tcPr>
                </a:tc>
                <a:tc>
                  <a:txBody>
                    <a:bodyPr/>
                    <a:lstStyle/>
                    <a:p>
                      <a:pPr algn="ctr"/>
                      <a:r>
                        <a:rPr lang="en-US" sz="1050"/>
                        <a:t>(0.53, 0.88)</a:t>
                      </a:r>
                    </a:p>
                  </a:txBody>
                  <a:tcPr marL="45720" marR="45720" anchor="ctr">
                    <a:lnL w="12700" cmpd="sng">
                      <a:noFill/>
                    </a:lnL>
                    <a:lnR w="12700" cmpd="sng">
                      <a:noFill/>
                    </a:lnR>
                    <a:lnT w="12700" cmpd="sng">
                      <a:noFill/>
                    </a:lnT>
                    <a:lnB w="12700" cmpd="sng">
                      <a:noFill/>
                    </a:lnB>
                    <a:noFill/>
                  </a:tcPr>
                </a:tc>
                <a:tc>
                  <a:txBody>
                    <a:bodyPr/>
                    <a:lstStyle/>
                    <a:p>
                      <a:pPr algn="r"/>
                      <a:r>
                        <a:rPr lang="en-US" sz="1050"/>
                        <a:t>0.0035</a:t>
                      </a:r>
                    </a:p>
                  </a:txBody>
                  <a:tcPr marL="45720" marR="45720" anchor="ctr">
                    <a:lnL w="12700" cmpd="sng">
                      <a:noFill/>
                    </a:lnL>
                    <a:lnR w="12700" cmpd="sng">
                      <a:noFill/>
                    </a:lnR>
                    <a:lnT w="12700" cmpd="sng">
                      <a:noFill/>
                    </a:lnT>
                    <a:lnB w="12700" cmpd="sng">
                      <a:noFill/>
                    </a:lnB>
                    <a:noFill/>
                  </a:tcPr>
                </a:tc>
                <a:extLst>
                  <a:ext uri="{0D108BD9-81ED-4DB2-BD59-A6C34878D82A}">
                    <a16:rowId xmlns:a16="http://schemas.microsoft.com/office/drawing/2014/main" val="918506865"/>
                  </a:ext>
                </a:extLst>
              </a:tr>
            </a:tbl>
          </a:graphicData>
        </a:graphic>
      </p:graphicFrame>
      <p:graphicFrame>
        <p:nvGraphicFramePr>
          <p:cNvPr id="22" name="Chart 21">
            <a:extLst>
              <a:ext uri="{FF2B5EF4-FFF2-40B4-BE49-F238E27FC236}">
                <a16:creationId xmlns:a16="http://schemas.microsoft.com/office/drawing/2014/main" id="{7F334B87-0DC6-4ECB-BC11-671617AD1D14}"/>
              </a:ext>
            </a:extLst>
          </p:cNvPr>
          <p:cNvGraphicFramePr>
            <a:graphicFrameLocks/>
          </p:cNvGraphicFramePr>
          <p:nvPr/>
        </p:nvGraphicFramePr>
        <p:xfrm>
          <a:off x="2644329" y="2354598"/>
          <a:ext cx="4751508" cy="255059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C1516A8E-E2CA-4099-8AB6-4BA6AB846BE5}"/>
              </a:ext>
            </a:extLst>
          </p:cNvPr>
          <p:cNvSpPr txBox="1"/>
          <p:nvPr/>
        </p:nvSpPr>
        <p:spPr>
          <a:xfrm>
            <a:off x="4780271" y="5122204"/>
            <a:ext cx="1358064" cy="246221"/>
          </a:xfrm>
          <a:prstGeom prst="rect">
            <a:avLst/>
          </a:prstGeom>
          <a:noFill/>
        </p:spPr>
        <p:txBody>
          <a:bodyPr wrap="square" rtlCol="0">
            <a:spAutoFit/>
          </a:bodyPr>
          <a:lstStyle/>
          <a:p>
            <a:pPr algn="r">
              <a:buClr>
                <a:srgbClr val="7F134C"/>
              </a:buClr>
            </a:pPr>
            <a:r>
              <a:rPr lang="en-US" sz="1000" b="1">
                <a:solidFill>
                  <a:srgbClr val="7F134C"/>
                </a:solidFill>
              </a:rPr>
              <a:t>DAPA 10 mg Better</a:t>
            </a:r>
          </a:p>
        </p:txBody>
      </p:sp>
      <p:sp>
        <p:nvSpPr>
          <p:cNvPr id="14" name="TextBox 13">
            <a:extLst>
              <a:ext uri="{FF2B5EF4-FFF2-40B4-BE49-F238E27FC236}">
                <a16:creationId xmlns:a16="http://schemas.microsoft.com/office/drawing/2014/main" id="{C62901B6-1194-4D32-9485-B821F1A2719C}"/>
              </a:ext>
            </a:extLst>
          </p:cNvPr>
          <p:cNvSpPr txBox="1"/>
          <p:nvPr/>
        </p:nvSpPr>
        <p:spPr>
          <a:xfrm>
            <a:off x="6131811" y="5122204"/>
            <a:ext cx="1079142" cy="246221"/>
          </a:xfrm>
          <a:prstGeom prst="rect">
            <a:avLst/>
          </a:prstGeom>
          <a:noFill/>
        </p:spPr>
        <p:txBody>
          <a:bodyPr wrap="square" rtlCol="0">
            <a:spAutoFit/>
          </a:bodyPr>
          <a:lstStyle/>
          <a:p>
            <a:pPr>
              <a:buClr>
                <a:srgbClr val="7F134C"/>
              </a:buClr>
            </a:pPr>
            <a:r>
              <a:rPr lang="en-US" sz="1000" b="1">
                <a:solidFill>
                  <a:srgbClr val="FFFFFF">
                    <a:lumMod val="50000"/>
                  </a:srgbClr>
                </a:solidFill>
              </a:rPr>
              <a:t>Placebo Better</a:t>
            </a:r>
          </a:p>
        </p:txBody>
      </p:sp>
      <p:cxnSp>
        <p:nvCxnSpPr>
          <p:cNvPr id="16" name="Straight Arrow Connector 15">
            <a:extLst>
              <a:ext uri="{FF2B5EF4-FFF2-40B4-BE49-F238E27FC236}">
                <a16:creationId xmlns:a16="http://schemas.microsoft.com/office/drawing/2014/main" id="{9CF99AD9-3C40-4CC4-A747-F7534E32E9AA}"/>
              </a:ext>
            </a:extLst>
          </p:cNvPr>
          <p:cNvCxnSpPr/>
          <p:nvPr/>
        </p:nvCxnSpPr>
        <p:spPr>
          <a:xfrm>
            <a:off x="6234165" y="5439545"/>
            <a:ext cx="633046"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0AB88AE-2FC4-498F-82DC-45C6C0F3BB4F}"/>
              </a:ext>
            </a:extLst>
          </p:cNvPr>
          <p:cNvCxnSpPr>
            <a:cxnSpLocks/>
          </p:cNvCxnSpPr>
          <p:nvPr/>
        </p:nvCxnSpPr>
        <p:spPr>
          <a:xfrm flipH="1">
            <a:off x="5387973" y="5439545"/>
            <a:ext cx="6330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1C90DEB9-C034-4D46-8DCB-BA6593A8D42C}"/>
              </a:ext>
            </a:extLst>
          </p:cNvPr>
          <p:cNvSpPr txBox="1"/>
          <p:nvPr/>
        </p:nvSpPr>
        <p:spPr>
          <a:xfrm>
            <a:off x="10507184" y="6557877"/>
            <a:ext cx="1666116" cy="288000"/>
          </a:xfrm>
          <a:prstGeom prst="rect">
            <a:avLst/>
          </a:prstGeom>
          <a:solidFill>
            <a:schemeClr val="bg1"/>
          </a:solidFill>
        </p:spPr>
        <p:txBody>
          <a:bodyPr wrap="square" rtlCol="0">
            <a:spAutoFit/>
          </a:bodyPr>
          <a:lstStyle/>
          <a:p>
            <a:pPr marL="230188" indent="-230188">
              <a:buClr>
                <a:schemeClr val="accent1"/>
              </a:buClr>
              <a:buFont typeface="Arial" panose="020B0604020202020204" pitchFamily="34" charset="0"/>
              <a:buChar char="•"/>
            </a:pPr>
            <a:endParaRPr lang="fr-FR" dirty="0"/>
          </a:p>
        </p:txBody>
      </p:sp>
    </p:spTree>
    <p:extLst>
      <p:ext uri="{BB962C8B-B14F-4D97-AF65-F5344CB8AC3E}">
        <p14:creationId xmlns:p14="http://schemas.microsoft.com/office/powerpoint/2010/main" val="10134319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CAB17-F0BC-41ED-9CC1-A713EC21127E}"/>
              </a:ext>
            </a:extLst>
          </p:cNvPr>
          <p:cNvSpPr>
            <a:spLocks noGrp="1"/>
          </p:cNvSpPr>
          <p:nvPr>
            <p:ph type="title"/>
          </p:nvPr>
        </p:nvSpPr>
        <p:spPr/>
        <p:txBody>
          <a:bodyPr>
            <a:normAutofit fontScale="90000"/>
          </a:bodyPr>
          <a:lstStyle/>
          <a:p>
            <a:r>
              <a:rPr lang="en-US"/>
              <a:t>Exploratory Composite Outcome: </a:t>
            </a:r>
            <a:br>
              <a:rPr lang="en-US"/>
            </a:br>
            <a:r>
              <a:rPr lang="en-US"/>
              <a:t>Chronic Dialysis, Kidney Transplantation, or Renal Death</a:t>
            </a:r>
            <a:r>
              <a:rPr lang="en-US" baseline="30000"/>
              <a:t>1,2</a:t>
            </a:r>
          </a:p>
        </p:txBody>
      </p:sp>
      <p:sp>
        <p:nvSpPr>
          <p:cNvPr id="4" name="Text Placeholder 3">
            <a:extLst>
              <a:ext uri="{FF2B5EF4-FFF2-40B4-BE49-F238E27FC236}">
                <a16:creationId xmlns:a16="http://schemas.microsoft.com/office/drawing/2014/main" id="{A04020F6-3F86-4695-8259-8AD0E12EB3C8}"/>
              </a:ext>
            </a:extLst>
          </p:cNvPr>
          <p:cNvSpPr>
            <a:spLocks noGrp="1"/>
          </p:cNvSpPr>
          <p:nvPr>
            <p:ph type="body" sz="quarter" idx="13"/>
          </p:nvPr>
        </p:nvSpPr>
        <p:spPr/>
        <p:txBody>
          <a:bodyPr/>
          <a:lstStyle/>
          <a:p>
            <a:r>
              <a:rPr lang="en-GB"/>
              <a:t>ARR = absolute risk reduction; DAPA = dapagliflozin; HR = hazard ratio; RRR = relative risk reduction.  </a:t>
            </a:r>
            <a:endParaRPr lang="en-US"/>
          </a:p>
          <a:p>
            <a:r>
              <a:rPr lang="en-US">
                <a:ea typeface="+mn-lt"/>
                <a:cs typeface="+mn-lt"/>
              </a:rPr>
              <a:t>1. Heerspink HJL. Presented at:</a:t>
            </a:r>
            <a:r>
              <a:rPr lang="en-US"/>
              <a:t> ESC Congress – The Digital Experience; August 29 – September 1, 2020</a:t>
            </a:r>
            <a:r>
              <a:rPr lang="en-US">
                <a:ea typeface="+mn-lt"/>
                <a:cs typeface="+mn-lt"/>
              </a:rPr>
              <a:t>; 2. </a:t>
            </a:r>
            <a:r>
              <a:rPr lang="en-IN">
                <a:solidFill>
                  <a:srgbClr val="000000"/>
                </a:solidFill>
              </a:rPr>
              <a:t>Heerspink HJL et al. </a:t>
            </a:r>
            <a:r>
              <a:rPr lang="en-US" i="1">
                <a:solidFill>
                  <a:srgbClr val="000000"/>
                </a:solidFill>
              </a:rPr>
              <a:t>Nephrol Dial Transplant</a:t>
            </a:r>
            <a:r>
              <a:rPr lang="en-US">
                <a:solidFill>
                  <a:srgbClr val="000000"/>
                </a:solidFill>
              </a:rPr>
              <a:t>. 2020;35:274–282.</a:t>
            </a:r>
            <a:endParaRPr lang="en-US">
              <a:ea typeface="+mn-lt"/>
              <a:cs typeface="+mn-lt"/>
            </a:endParaRPr>
          </a:p>
        </p:txBody>
      </p:sp>
      <p:sp>
        <p:nvSpPr>
          <p:cNvPr id="8" name="TextBox 7">
            <a:extLst>
              <a:ext uri="{FF2B5EF4-FFF2-40B4-BE49-F238E27FC236}">
                <a16:creationId xmlns:a16="http://schemas.microsoft.com/office/drawing/2014/main" id="{FB74BDD7-281E-42C8-9A37-DB07017DD89D}"/>
              </a:ext>
            </a:extLst>
          </p:cNvPr>
          <p:cNvSpPr txBox="1">
            <a:spLocks/>
          </p:cNvSpPr>
          <p:nvPr/>
        </p:nvSpPr>
        <p:spPr>
          <a:xfrm>
            <a:off x="2880175" y="5837983"/>
            <a:ext cx="282129" cy="246221"/>
          </a:xfrm>
          <a:prstGeom prst="rect">
            <a:avLst/>
          </a:prstGeom>
          <a:noFill/>
        </p:spPr>
        <p:txBody>
          <a:bodyPr wrap="none" lIns="0" rIns="0" rtlCol="0">
            <a:spAutoFit/>
          </a:bodyPr>
          <a:lstStyle/>
          <a:p>
            <a:pPr algn="ctr">
              <a:buClr>
                <a:schemeClr val="accent1"/>
              </a:buClr>
            </a:pPr>
            <a:r>
              <a:rPr lang="en-US" sz="1000">
                <a:solidFill>
                  <a:schemeClr val="accent1"/>
                </a:solidFill>
              </a:rPr>
              <a:t>2152</a:t>
            </a:r>
          </a:p>
        </p:txBody>
      </p:sp>
      <p:sp>
        <p:nvSpPr>
          <p:cNvPr id="9" name="TextBox 8">
            <a:extLst>
              <a:ext uri="{FF2B5EF4-FFF2-40B4-BE49-F238E27FC236}">
                <a16:creationId xmlns:a16="http://schemas.microsoft.com/office/drawing/2014/main" id="{86823904-D2BA-46BE-B40D-DDB22FB8F1E0}"/>
              </a:ext>
            </a:extLst>
          </p:cNvPr>
          <p:cNvSpPr txBox="1">
            <a:spLocks/>
          </p:cNvSpPr>
          <p:nvPr/>
        </p:nvSpPr>
        <p:spPr>
          <a:xfrm>
            <a:off x="3633498" y="5837983"/>
            <a:ext cx="282130" cy="246221"/>
          </a:xfrm>
          <a:prstGeom prst="rect">
            <a:avLst/>
          </a:prstGeom>
          <a:noFill/>
        </p:spPr>
        <p:txBody>
          <a:bodyPr wrap="none" lIns="0" rIns="0" rtlCol="0">
            <a:spAutoFit/>
          </a:bodyPr>
          <a:lstStyle/>
          <a:p>
            <a:pPr algn="ctr">
              <a:buClr>
                <a:schemeClr val="accent1"/>
              </a:buClr>
            </a:pPr>
            <a:r>
              <a:rPr lang="en-US" sz="1000">
                <a:solidFill>
                  <a:schemeClr val="accent1"/>
                </a:solidFill>
              </a:rPr>
              <a:t>2035</a:t>
            </a:r>
          </a:p>
        </p:txBody>
      </p:sp>
      <p:sp>
        <p:nvSpPr>
          <p:cNvPr id="10" name="TextBox 9">
            <a:extLst>
              <a:ext uri="{FF2B5EF4-FFF2-40B4-BE49-F238E27FC236}">
                <a16:creationId xmlns:a16="http://schemas.microsoft.com/office/drawing/2014/main" id="{8C1E2769-55D0-4AA6-9469-F8D5006833F5}"/>
              </a:ext>
            </a:extLst>
          </p:cNvPr>
          <p:cNvSpPr txBox="1">
            <a:spLocks/>
          </p:cNvSpPr>
          <p:nvPr/>
        </p:nvSpPr>
        <p:spPr>
          <a:xfrm>
            <a:off x="4386823" y="5837983"/>
            <a:ext cx="365760" cy="246221"/>
          </a:xfrm>
          <a:prstGeom prst="rect">
            <a:avLst/>
          </a:prstGeom>
          <a:noFill/>
        </p:spPr>
        <p:txBody>
          <a:bodyPr wrap="square" lIns="0" rIns="0" rtlCol="0">
            <a:spAutoFit/>
          </a:bodyPr>
          <a:lstStyle/>
          <a:p>
            <a:pPr algn="ctr">
              <a:buClr>
                <a:schemeClr val="accent1"/>
              </a:buClr>
            </a:pPr>
            <a:r>
              <a:rPr lang="en-US" sz="1000">
                <a:solidFill>
                  <a:schemeClr val="accent1"/>
                </a:solidFill>
              </a:rPr>
              <a:t>2021</a:t>
            </a:r>
          </a:p>
        </p:txBody>
      </p:sp>
      <p:sp>
        <p:nvSpPr>
          <p:cNvPr id="11" name="TextBox 10">
            <a:extLst>
              <a:ext uri="{FF2B5EF4-FFF2-40B4-BE49-F238E27FC236}">
                <a16:creationId xmlns:a16="http://schemas.microsoft.com/office/drawing/2014/main" id="{3A3C97E8-4E52-455D-B516-D3F5DD863459}"/>
              </a:ext>
            </a:extLst>
          </p:cNvPr>
          <p:cNvSpPr txBox="1">
            <a:spLocks/>
          </p:cNvSpPr>
          <p:nvPr/>
        </p:nvSpPr>
        <p:spPr>
          <a:xfrm>
            <a:off x="5223778" y="5837984"/>
            <a:ext cx="365760" cy="246221"/>
          </a:xfrm>
          <a:prstGeom prst="rect">
            <a:avLst/>
          </a:prstGeom>
          <a:noFill/>
        </p:spPr>
        <p:txBody>
          <a:bodyPr wrap="square" lIns="0" rIns="0" rtlCol="0">
            <a:spAutoFit/>
          </a:bodyPr>
          <a:lstStyle/>
          <a:p>
            <a:pPr algn="ctr">
              <a:buClr>
                <a:schemeClr val="accent1"/>
              </a:buClr>
            </a:pPr>
            <a:r>
              <a:rPr lang="en-US" sz="1000">
                <a:solidFill>
                  <a:schemeClr val="accent1"/>
                </a:solidFill>
              </a:rPr>
              <a:t>2004</a:t>
            </a:r>
          </a:p>
        </p:txBody>
      </p:sp>
      <p:sp>
        <p:nvSpPr>
          <p:cNvPr id="12" name="TextBox 11">
            <a:extLst>
              <a:ext uri="{FF2B5EF4-FFF2-40B4-BE49-F238E27FC236}">
                <a16:creationId xmlns:a16="http://schemas.microsoft.com/office/drawing/2014/main" id="{529327B4-F44E-4CA2-84D2-7F63C7FC7536}"/>
              </a:ext>
            </a:extLst>
          </p:cNvPr>
          <p:cNvSpPr txBox="1"/>
          <p:nvPr/>
        </p:nvSpPr>
        <p:spPr>
          <a:xfrm>
            <a:off x="6060733" y="5837983"/>
            <a:ext cx="365760" cy="246221"/>
          </a:xfrm>
          <a:prstGeom prst="rect">
            <a:avLst/>
          </a:prstGeom>
          <a:noFill/>
        </p:spPr>
        <p:txBody>
          <a:bodyPr wrap="square" lIns="0" rIns="0" rtlCol="0">
            <a:spAutoFit/>
          </a:bodyPr>
          <a:lstStyle/>
          <a:p>
            <a:pPr algn="ctr">
              <a:buClr>
                <a:schemeClr val="accent1"/>
              </a:buClr>
            </a:pPr>
            <a:r>
              <a:rPr lang="en-US" sz="1000">
                <a:solidFill>
                  <a:schemeClr val="accent1"/>
                </a:solidFill>
              </a:rPr>
              <a:t>1977</a:t>
            </a:r>
          </a:p>
        </p:txBody>
      </p:sp>
      <p:sp>
        <p:nvSpPr>
          <p:cNvPr id="13" name="TextBox 12">
            <a:extLst>
              <a:ext uri="{FF2B5EF4-FFF2-40B4-BE49-F238E27FC236}">
                <a16:creationId xmlns:a16="http://schemas.microsoft.com/office/drawing/2014/main" id="{C1592AA1-1DE3-4703-AB83-FE3E70A0BC1E}"/>
              </a:ext>
            </a:extLst>
          </p:cNvPr>
          <p:cNvSpPr txBox="1"/>
          <p:nvPr/>
        </p:nvSpPr>
        <p:spPr>
          <a:xfrm>
            <a:off x="6897688" y="5837983"/>
            <a:ext cx="365760" cy="246221"/>
          </a:xfrm>
          <a:prstGeom prst="rect">
            <a:avLst/>
          </a:prstGeom>
          <a:noFill/>
        </p:spPr>
        <p:txBody>
          <a:bodyPr wrap="square" lIns="0" rIns="0" rtlCol="0">
            <a:spAutoFit/>
          </a:bodyPr>
          <a:lstStyle/>
          <a:p>
            <a:pPr algn="ctr">
              <a:buClr>
                <a:schemeClr val="accent1"/>
              </a:buClr>
            </a:pPr>
            <a:r>
              <a:rPr lang="en-US" sz="1000">
                <a:solidFill>
                  <a:schemeClr val="accent1"/>
                </a:solidFill>
              </a:rPr>
              <a:t>1887</a:t>
            </a:r>
          </a:p>
        </p:txBody>
      </p:sp>
      <p:sp>
        <p:nvSpPr>
          <p:cNvPr id="14" name="TextBox 13">
            <a:extLst>
              <a:ext uri="{FF2B5EF4-FFF2-40B4-BE49-F238E27FC236}">
                <a16:creationId xmlns:a16="http://schemas.microsoft.com/office/drawing/2014/main" id="{91FA0589-9543-4621-8286-9A18763FB1BE}"/>
              </a:ext>
            </a:extLst>
          </p:cNvPr>
          <p:cNvSpPr txBox="1"/>
          <p:nvPr/>
        </p:nvSpPr>
        <p:spPr>
          <a:xfrm>
            <a:off x="7734643" y="5837983"/>
            <a:ext cx="365760" cy="246221"/>
          </a:xfrm>
          <a:prstGeom prst="rect">
            <a:avLst/>
          </a:prstGeom>
          <a:noFill/>
        </p:spPr>
        <p:txBody>
          <a:bodyPr wrap="square" lIns="0" rIns="0" rtlCol="0">
            <a:spAutoFit/>
          </a:bodyPr>
          <a:lstStyle/>
          <a:p>
            <a:pPr algn="ctr">
              <a:buClr>
                <a:schemeClr val="accent1"/>
              </a:buClr>
            </a:pPr>
            <a:r>
              <a:rPr lang="en-US" sz="1000">
                <a:solidFill>
                  <a:schemeClr val="accent1"/>
                </a:solidFill>
              </a:rPr>
              <a:t>1481</a:t>
            </a:r>
          </a:p>
        </p:txBody>
      </p:sp>
      <p:sp>
        <p:nvSpPr>
          <p:cNvPr id="15" name="TextBox 14">
            <a:extLst>
              <a:ext uri="{FF2B5EF4-FFF2-40B4-BE49-F238E27FC236}">
                <a16:creationId xmlns:a16="http://schemas.microsoft.com/office/drawing/2014/main" id="{6ADB0BE1-E44D-4976-A9F1-6B4D8FAC7794}"/>
              </a:ext>
            </a:extLst>
          </p:cNvPr>
          <p:cNvSpPr txBox="1"/>
          <p:nvPr/>
        </p:nvSpPr>
        <p:spPr>
          <a:xfrm>
            <a:off x="8571598" y="5837983"/>
            <a:ext cx="365760" cy="246221"/>
          </a:xfrm>
          <a:prstGeom prst="rect">
            <a:avLst/>
          </a:prstGeom>
          <a:noFill/>
        </p:spPr>
        <p:txBody>
          <a:bodyPr wrap="square" lIns="0" rIns="0" rtlCol="0">
            <a:spAutoFit/>
          </a:bodyPr>
          <a:lstStyle/>
          <a:p>
            <a:pPr algn="ctr">
              <a:buClr>
                <a:schemeClr val="accent1"/>
              </a:buClr>
            </a:pPr>
            <a:r>
              <a:rPr lang="en-US" sz="1000">
                <a:solidFill>
                  <a:schemeClr val="accent1"/>
                </a:solidFill>
              </a:rPr>
              <a:t>985</a:t>
            </a:r>
          </a:p>
        </p:txBody>
      </p:sp>
      <p:sp>
        <p:nvSpPr>
          <p:cNvPr id="16" name="TextBox 15">
            <a:extLst>
              <a:ext uri="{FF2B5EF4-FFF2-40B4-BE49-F238E27FC236}">
                <a16:creationId xmlns:a16="http://schemas.microsoft.com/office/drawing/2014/main" id="{F189BAAB-CBBC-499C-8A6F-CC507E846E5C}"/>
              </a:ext>
            </a:extLst>
          </p:cNvPr>
          <p:cNvSpPr txBox="1"/>
          <p:nvPr/>
        </p:nvSpPr>
        <p:spPr>
          <a:xfrm>
            <a:off x="9408553" y="5837983"/>
            <a:ext cx="365760" cy="246221"/>
          </a:xfrm>
          <a:prstGeom prst="rect">
            <a:avLst/>
          </a:prstGeom>
          <a:noFill/>
        </p:spPr>
        <p:txBody>
          <a:bodyPr wrap="square" lIns="0" rIns="0" rtlCol="0">
            <a:spAutoFit/>
          </a:bodyPr>
          <a:lstStyle/>
          <a:p>
            <a:pPr algn="ctr">
              <a:buClr>
                <a:schemeClr val="accent1"/>
              </a:buClr>
            </a:pPr>
            <a:r>
              <a:rPr lang="en-US" sz="1000">
                <a:solidFill>
                  <a:schemeClr val="accent1"/>
                </a:solidFill>
              </a:rPr>
              <a:t>373</a:t>
            </a:r>
          </a:p>
        </p:txBody>
      </p:sp>
      <p:sp>
        <p:nvSpPr>
          <p:cNvPr id="17" name="TextBox 16">
            <a:extLst>
              <a:ext uri="{FF2B5EF4-FFF2-40B4-BE49-F238E27FC236}">
                <a16:creationId xmlns:a16="http://schemas.microsoft.com/office/drawing/2014/main" id="{CC8817A8-9DF9-4DA9-9F3F-3C554B0AB8C9}"/>
              </a:ext>
            </a:extLst>
          </p:cNvPr>
          <p:cNvSpPr txBox="1">
            <a:spLocks/>
          </p:cNvSpPr>
          <p:nvPr/>
        </p:nvSpPr>
        <p:spPr>
          <a:xfrm>
            <a:off x="2880175" y="6047714"/>
            <a:ext cx="282129" cy="246221"/>
          </a:xfrm>
          <a:prstGeom prst="rect">
            <a:avLst/>
          </a:prstGeom>
          <a:noFill/>
        </p:spPr>
        <p:txBody>
          <a:bodyPr wrap="none" lIns="0" rIns="0" rtlCol="0">
            <a:spAutoFit/>
          </a:bodyPr>
          <a:lstStyle/>
          <a:p>
            <a:pPr algn="ctr">
              <a:buClr>
                <a:schemeClr val="accent1"/>
              </a:buClr>
            </a:pPr>
            <a:r>
              <a:rPr lang="en-US" sz="1000">
                <a:solidFill>
                  <a:schemeClr val="bg1">
                    <a:lumMod val="50000"/>
                  </a:schemeClr>
                </a:solidFill>
              </a:rPr>
              <a:t>2152</a:t>
            </a:r>
          </a:p>
        </p:txBody>
      </p:sp>
      <p:sp>
        <p:nvSpPr>
          <p:cNvPr id="18" name="TextBox 17">
            <a:extLst>
              <a:ext uri="{FF2B5EF4-FFF2-40B4-BE49-F238E27FC236}">
                <a16:creationId xmlns:a16="http://schemas.microsoft.com/office/drawing/2014/main" id="{80733F9A-7D5A-4F70-B81A-0E2CD266D602}"/>
              </a:ext>
            </a:extLst>
          </p:cNvPr>
          <p:cNvSpPr txBox="1">
            <a:spLocks/>
          </p:cNvSpPr>
          <p:nvPr/>
        </p:nvSpPr>
        <p:spPr>
          <a:xfrm>
            <a:off x="3633498" y="6047714"/>
            <a:ext cx="282130" cy="246221"/>
          </a:xfrm>
          <a:prstGeom prst="rect">
            <a:avLst/>
          </a:prstGeom>
          <a:noFill/>
        </p:spPr>
        <p:txBody>
          <a:bodyPr wrap="none" lIns="0" rIns="0" rtlCol="0">
            <a:spAutoFit/>
          </a:bodyPr>
          <a:lstStyle/>
          <a:p>
            <a:pPr algn="ctr">
              <a:buClr>
                <a:schemeClr val="accent1"/>
              </a:buClr>
            </a:pPr>
            <a:r>
              <a:rPr lang="en-US" sz="1000">
                <a:solidFill>
                  <a:schemeClr val="bg1">
                    <a:lumMod val="50000"/>
                  </a:schemeClr>
                </a:solidFill>
              </a:rPr>
              <a:t>2031</a:t>
            </a:r>
          </a:p>
        </p:txBody>
      </p:sp>
      <p:sp>
        <p:nvSpPr>
          <p:cNvPr id="19" name="TextBox 18">
            <a:extLst>
              <a:ext uri="{FF2B5EF4-FFF2-40B4-BE49-F238E27FC236}">
                <a16:creationId xmlns:a16="http://schemas.microsoft.com/office/drawing/2014/main" id="{F3085075-339D-4AA8-9F7E-FCC8303D5952}"/>
              </a:ext>
            </a:extLst>
          </p:cNvPr>
          <p:cNvSpPr txBox="1">
            <a:spLocks/>
          </p:cNvSpPr>
          <p:nvPr/>
        </p:nvSpPr>
        <p:spPr>
          <a:xfrm>
            <a:off x="4386823" y="6047714"/>
            <a:ext cx="365760" cy="246221"/>
          </a:xfrm>
          <a:prstGeom prst="rect">
            <a:avLst/>
          </a:prstGeom>
          <a:noFill/>
        </p:spPr>
        <p:txBody>
          <a:bodyPr wrap="square" lIns="0" rIns="0" rtlCol="0">
            <a:spAutoFit/>
          </a:bodyPr>
          <a:lstStyle/>
          <a:p>
            <a:pPr algn="ctr">
              <a:buClr>
                <a:schemeClr val="accent1"/>
              </a:buClr>
            </a:pPr>
            <a:r>
              <a:rPr lang="en-US" sz="1000">
                <a:solidFill>
                  <a:schemeClr val="bg1">
                    <a:lumMod val="50000"/>
                  </a:schemeClr>
                </a:solidFill>
              </a:rPr>
              <a:t>2006</a:t>
            </a:r>
          </a:p>
        </p:txBody>
      </p:sp>
      <p:sp>
        <p:nvSpPr>
          <p:cNvPr id="20" name="TextBox 19">
            <a:extLst>
              <a:ext uri="{FF2B5EF4-FFF2-40B4-BE49-F238E27FC236}">
                <a16:creationId xmlns:a16="http://schemas.microsoft.com/office/drawing/2014/main" id="{393D40B0-0990-4B65-A8AE-CD14CD270E4F}"/>
              </a:ext>
            </a:extLst>
          </p:cNvPr>
          <p:cNvSpPr txBox="1">
            <a:spLocks/>
          </p:cNvSpPr>
          <p:nvPr/>
        </p:nvSpPr>
        <p:spPr>
          <a:xfrm>
            <a:off x="5223778" y="6047715"/>
            <a:ext cx="365760" cy="246221"/>
          </a:xfrm>
          <a:prstGeom prst="rect">
            <a:avLst/>
          </a:prstGeom>
          <a:noFill/>
        </p:spPr>
        <p:txBody>
          <a:bodyPr wrap="square" lIns="0" rIns="0" rtlCol="0">
            <a:spAutoFit/>
          </a:bodyPr>
          <a:lstStyle/>
          <a:p>
            <a:pPr algn="ctr">
              <a:buClr>
                <a:schemeClr val="accent1"/>
              </a:buClr>
            </a:pPr>
            <a:r>
              <a:rPr lang="en-US" sz="1000">
                <a:solidFill>
                  <a:schemeClr val="bg1">
                    <a:lumMod val="50000"/>
                  </a:schemeClr>
                </a:solidFill>
              </a:rPr>
              <a:t>1971</a:t>
            </a:r>
          </a:p>
        </p:txBody>
      </p:sp>
      <p:sp>
        <p:nvSpPr>
          <p:cNvPr id="21" name="TextBox 20">
            <a:extLst>
              <a:ext uri="{FF2B5EF4-FFF2-40B4-BE49-F238E27FC236}">
                <a16:creationId xmlns:a16="http://schemas.microsoft.com/office/drawing/2014/main" id="{E9967D7A-1CA5-4F45-B438-058D59307C05}"/>
              </a:ext>
            </a:extLst>
          </p:cNvPr>
          <p:cNvSpPr txBox="1"/>
          <p:nvPr/>
        </p:nvSpPr>
        <p:spPr>
          <a:xfrm>
            <a:off x="6060733" y="6047714"/>
            <a:ext cx="365760" cy="246221"/>
          </a:xfrm>
          <a:prstGeom prst="rect">
            <a:avLst/>
          </a:prstGeom>
          <a:noFill/>
        </p:spPr>
        <p:txBody>
          <a:bodyPr wrap="square" lIns="0" rIns="0" rtlCol="0">
            <a:spAutoFit/>
          </a:bodyPr>
          <a:lstStyle/>
          <a:p>
            <a:pPr algn="ctr">
              <a:buClr>
                <a:schemeClr val="accent1"/>
              </a:buClr>
            </a:pPr>
            <a:r>
              <a:rPr lang="en-US" sz="1000">
                <a:solidFill>
                  <a:schemeClr val="bg1">
                    <a:lumMod val="50000"/>
                  </a:schemeClr>
                </a:solidFill>
              </a:rPr>
              <a:t>1936</a:t>
            </a:r>
          </a:p>
        </p:txBody>
      </p:sp>
      <p:sp>
        <p:nvSpPr>
          <p:cNvPr id="22" name="TextBox 21">
            <a:extLst>
              <a:ext uri="{FF2B5EF4-FFF2-40B4-BE49-F238E27FC236}">
                <a16:creationId xmlns:a16="http://schemas.microsoft.com/office/drawing/2014/main" id="{E6DEA488-F0F0-4C45-974D-DFFD7EE08D61}"/>
              </a:ext>
            </a:extLst>
          </p:cNvPr>
          <p:cNvSpPr txBox="1"/>
          <p:nvPr/>
        </p:nvSpPr>
        <p:spPr>
          <a:xfrm>
            <a:off x="6897688" y="6047714"/>
            <a:ext cx="365760" cy="246221"/>
          </a:xfrm>
          <a:prstGeom prst="rect">
            <a:avLst/>
          </a:prstGeom>
          <a:noFill/>
        </p:spPr>
        <p:txBody>
          <a:bodyPr wrap="square" lIns="0" rIns="0" rtlCol="0">
            <a:spAutoFit/>
          </a:bodyPr>
          <a:lstStyle/>
          <a:p>
            <a:pPr algn="ctr">
              <a:buClr>
                <a:schemeClr val="accent1"/>
              </a:buClr>
            </a:pPr>
            <a:r>
              <a:rPr lang="en-US" sz="1000">
                <a:solidFill>
                  <a:schemeClr val="bg1">
                    <a:lumMod val="50000"/>
                  </a:schemeClr>
                </a:solidFill>
              </a:rPr>
              <a:t>1849</a:t>
            </a:r>
          </a:p>
        </p:txBody>
      </p:sp>
      <p:sp>
        <p:nvSpPr>
          <p:cNvPr id="23" name="TextBox 22">
            <a:extLst>
              <a:ext uri="{FF2B5EF4-FFF2-40B4-BE49-F238E27FC236}">
                <a16:creationId xmlns:a16="http://schemas.microsoft.com/office/drawing/2014/main" id="{1913A4DB-CD92-4C4B-B877-16A07313A6AE}"/>
              </a:ext>
            </a:extLst>
          </p:cNvPr>
          <p:cNvSpPr txBox="1"/>
          <p:nvPr/>
        </p:nvSpPr>
        <p:spPr>
          <a:xfrm>
            <a:off x="7734643" y="6047714"/>
            <a:ext cx="365760" cy="246221"/>
          </a:xfrm>
          <a:prstGeom prst="rect">
            <a:avLst/>
          </a:prstGeom>
          <a:noFill/>
        </p:spPr>
        <p:txBody>
          <a:bodyPr wrap="square" lIns="0" rIns="0" rtlCol="0">
            <a:spAutoFit/>
          </a:bodyPr>
          <a:lstStyle/>
          <a:p>
            <a:pPr algn="ctr">
              <a:buClr>
                <a:schemeClr val="accent1"/>
              </a:buClr>
            </a:pPr>
            <a:r>
              <a:rPr lang="en-US" sz="1000">
                <a:solidFill>
                  <a:schemeClr val="bg1">
                    <a:lumMod val="50000"/>
                  </a:schemeClr>
                </a:solidFill>
              </a:rPr>
              <a:t>1444</a:t>
            </a:r>
          </a:p>
        </p:txBody>
      </p:sp>
      <p:sp>
        <p:nvSpPr>
          <p:cNvPr id="24" name="TextBox 23">
            <a:extLst>
              <a:ext uri="{FF2B5EF4-FFF2-40B4-BE49-F238E27FC236}">
                <a16:creationId xmlns:a16="http://schemas.microsoft.com/office/drawing/2014/main" id="{C1064D6B-9020-47B2-96BF-FE992908D1CE}"/>
              </a:ext>
            </a:extLst>
          </p:cNvPr>
          <p:cNvSpPr txBox="1"/>
          <p:nvPr/>
        </p:nvSpPr>
        <p:spPr>
          <a:xfrm>
            <a:off x="8571598" y="6047714"/>
            <a:ext cx="365760" cy="246221"/>
          </a:xfrm>
          <a:prstGeom prst="rect">
            <a:avLst/>
          </a:prstGeom>
          <a:noFill/>
        </p:spPr>
        <p:txBody>
          <a:bodyPr wrap="square" lIns="0" rIns="0" rtlCol="0">
            <a:spAutoFit/>
          </a:bodyPr>
          <a:lstStyle/>
          <a:p>
            <a:pPr algn="ctr">
              <a:buClr>
                <a:schemeClr val="accent1"/>
              </a:buClr>
            </a:pPr>
            <a:r>
              <a:rPr lang="en-US" sz="1000">
                <a:solidFill>
                  <a:schemeClr val="bg1">
                    <a:lumMod val="50000"/>
                  </a:schemeClr>
                </a:solidFill>
              </a:rPr>
              <a:t>955</a:t>
            </a:r>
          </a:p>
        </p:txBody>
      </p:sp>
      <p:sp>
        <p:nvSpPr>
          <p:cNvPr id="25" name="TextBox 24">
            <a:extLst>
              <a:ext uri="{FF2B5EF4-FFF2-40B4-BE49-F238E27FC236}">
                <a16:creationId xmlns:a16="http://schemas.microsoft.com/office/drawing/2014/main" id="{85A03705-C89A-42F1-9770-5ECF456D784B}"/>
              </a:ext>
            </a:extLst>
          </p:cNvPr>
          <p:cNvSpPr txBox="1"/>
          <p:nvPr/>
        </p:nvSpPr>
        <p:spPr>
          <a:xfrm>
            <a:off x="9408553" y="6047714"/>
            <a:ext cx="365760" cy="246221"/>
          </a:xfrm>
          <a:prstGeom prst="rect">
            <a:avLst/>
          </a:prstGeom>
          <a:noFill/>
        </p:spPr>
        <p:txBody>
          <a:bodyPr wrap="square" lIns="0" rIns="0" rtlCol="0">
            <a:spAutoFit/>
          </a:bodyPr>
          <a:lstStyle/>
          <a:p>
            <a:pPr algn="ctr">
              <a:buClr>
                <a:schemeClr val="accent1"/>
              </a:buClr>
            </a:pPr>
            <a:r>
              <a:rPr lang="en-US" sz="1000">
                <a:solidFill>
                  <a:schemeClr val="bg1">
                    <a:lumMod val="50000"/>
                  </a:schemeClr>
                </a:solidFill>
              </a:rPr>
              <a:t>356</a:t>
            </a:r>
          </a:p>
        </p:txBody>
      </p:sp>
      <p:sp>
        <p:nvSpPr>
          <p:cNvPr id="26" name="TextBox 25">
            <a:extLst>
              <a:ext uri="{FF2B5EF4-FFF2-40B4-BE49-F238E27FC236}">
                <a16:creationId xmlns:a16="http://schemas.microsoft.com/office/drawing/2014/main" id="{0C1E1FEF-25A9-48DB-A6DF-67DD5A8CF240}"/>
              </a:ext>
            </a:extLst>
          </p:cNvPr>
          <p:cNvSpPr txBox="1">
            <a:spLocks/>
          </p:cNvSpPr>
          <p:nvPr/>
        </p:nvSpPr>
        <p:spPr>
          <a:xfrm>
            <a:off x="1881805" y="5837983"/>
            <a:ext cx="767839" cy="246221"/>
          </a:xfrm>
          <a:prstGeom prst="rect">
            <a:avLst/>
          </a:prstGeom>
          <a:noFill/>
        </p:spPr>
        <p:txBody>
          <a:bodyPr wrap="none" lIns="0" rIns="0" rtlCol="0">
            <a:spAutoFit/>
          </a:bodyPr>
          <a:lstStyle/>
          <a:p>
            <a:pPr algn="r">
              <a:buClr>
                <a:schemeClr val="accent1"/>
              </a:buClr>
            </a:pPr>
            <a:r>
              <a:rPr lang="en-US" sz="1000" b="1">
                <a:solidFill>
                  <a:schemeClr val="accent1"/>
                </a:solidFill>
              </a:rPr>
              <a:t>DAPA 10 mg</a:t>
            </a:r>
          </a:p>
        </p:txBody>
      </p:sp>
      <p:sp>
        <p:nvSpPr>
          <p:cNvPr id="27" name="TextBox 26">
            <a:extLst>
              <a:ext uri="{FF2B5EF4-FFF2-40B4-BE49-F238E27FC236}">
                <a16:creationId xmlns:a16="http://schemas.microsoft.com/office/drawing/2014/main" id="{616219CE-D8DA-41DB-8427-D66C76B5008B}"/>
              </a:ext>
            </a:extLst>
          </p:cNvPr>
          <p:cNvSpPr txBox="1">
            <a:spLocks/>
          </p:cNvSpPr>
          <p:nvPr/>
        </p:nvSpPr>
        <p:spPr>
          <a:xfrm>
            <a:off x="2160728" y="6047714"/>
            <a:ext cx="488916" cy="246221"/>
          </a:xfrm>
          <a:prstGeom prst="rect">
            <a:avLst/>
          </a:prstGeom>
          <a:noFill/>
        </p:spPr>
        <p:txBody>
          <a:bodyPr wrap="none" lIns="0" rIns="0" rtlCol="0">
            <a:spAutoFit/>
          </a:bodyPr>
          <a:lstStyle/>
          <a:p>
            <a:pPr algn="r">
              <a:buClr>
                <a:schemeClr val="accent1"/>
              </a:buClr>
            </a:pPr>
            <a:r>
              <a:rPr lang="en-US" sz="1000" b="1">
                <a:solidFill>
                  <a:schemeClr val="bg1">
                    <a:lumMod val="50000"/>
                  </a:schemeClr>
                </a:solidFill>
              </a:rPr>
              <a:t>Placebo</a:t>
            </a:r>
          </a:p>
        </p:txBody>
      </p:sp>
      <p:sp>
        <p:nvSpPr>
          <p:cNvPr id="28" name="TextBox 27">
            <a:extLst>
              <a:ext uri="{FF2B5EF4-FFF2-40B4-BE49-F238E27FC236}">
                <a16:creationId xmlns:a16="http://schemas.microsoft.com/office/drawing/2014/main" id="{F75D9F99-F004-4DEF-B62A-5943D8776442}"/>
              </a:ext>
            </a:extLst>
          </p:cNvPr>
          <p:cNvSpPr txBox="1">
            <a:spLocks/>
          </p:cNvSpPr>
          <p:nvPr/>
        </p:nvSpPr>
        <p:spPr>
          <a:xfrm>
            <a:off x="9020755" y="3644856"/>
            <a:ext cx="1206613" cy="584775"/>
          </a:xfrm>
          <a:prstGeom prst="rect">
            <a:avLst/>
          </a:prstGeom>
          <a:noFill/>
        </p:spPr>
        <p:txBody>
          <a:bodyPr wrap="none" lIns="0" rIns="0" rtlCol="0">
            <a:spAutoFit/>
          </a:bodyPr>
          <a:lstStyle/>
          <a:p>
            <a:pPr algn="r">
              <a:buClr>
                <a:schemeClr val="accent1"/>
              </a:buClr>
            </a:pPr>
            <a:r>
              <a:rPr lang="en-US" sz="1600" b="1">
                <a:solidFill>
                  <a:schemeClr val="accent1"/>
                </a:solidFill>
              </a:rPr>
              <a:t>DAPA 10 mg</a:t>
            </a:r>
            <a:br>
              <a:rPr lang="en-US" sz="1600" b="1">
                <a:solidFill>
                  <a:schemeClr val="accent1"/>
                </a:solidFill>
              </a:rPr>
            </a:br>
            <a:r>
              <a:rPr lang="en-US" sz="1600" b="1">
                <a:solidFill>
                  <a:schemeClr val="accent1"/>
                </a:solidFill>
              </a:rPr>
              <a:t>71 events</a:t>
            </a:r>
          </a:p>
        </p:txBody>
      </p:sp>
      <p:sp>
        <p:nvSpPr>
          <p:cNvPr id="29" name="TextBox 28">
            <a:extLst>
              <a:ext uri="{FF2B5EF4-FFF2-40B4-BE49-F238E27FC236}">
                <a16:creationId xmlns:a16="http://schemas.microsoft.com/office/drawing/2014/main" id="{216A38A0-D2EA-4BFA-9A26-25064791EDB1}"/>
              </a:ext>
            </a:extLst>
          </p:cNvPr>
          <p:cNvSpPr txBox="1">
            <a:spLocks/>
          </p:cNvSpPr>
          <p:nvPr/>
        </p:nvSpPr>
        <p:spPr>
          <a:xfrm>
            <a:off x="9144037" y="2095520"/>
            <a:ext cx="1048365" cy="584775"/>
          </a:xfrm>
          <a:prstGeom prst="rect">
            <a:avLst/>
          </a:prstGeom>
          <a:noFill/>
        </p:spPr>
        <p:txBody>
          <a:bodyPr wrap="none" lIns="0" rIns="0" rtlCol="0">
            <a:spAutoFit/>
          </a:bodyPr>
          <a:lstStyle/>
          <a:p>
            <a:pPr algn="r">
              <a:buClr>
                <a:schemeClr val="accent1"/>
              </a:buClr>
            </a:pPr>
            <a:r>
              <a:rPr lang="en-US" sz="1600" b="1">
                <a:solidFill>
                  <a:schemeClr val="bg1">
                    <a:lumMod val="50000"/>
                  </a:schemeClr>
                </a:solidFill>
              </a:rPr>
              <a:t>Placebo</a:t>
            </a:r>
            <a:br>
              <a:rPr lang="en-US" sz="1600" b="1">
                <a:solidFill>
                  <a:schemeClr val="bg1">
                    <a:lumMod val="50000"/>
                  </a:schemeClr>
                </a:solidFill>
              </a:rPr>
            </a:br>
            <a:r>
              <a:rPr lang="en-US" sz="1600" b="1">
                <a:solidFill>
                  <a:schemeClr val="bg1">
                    <a:lumMod val="50000"/>
                  </a:schemeClr>
                </a:solidFill>
              </a:rPr>
              <a:t>103 events</a:t>
            </a:r>
          </a:p>
        </p:txBody>
      </p:sp>
      <p:sp>
        <p:nvSpPr>
          <p:cNvPr id="30" name="Freeform: Shape 29">
            <a:extLst>
              <a:ext uri="{FF2B5EF4-FFF2-40B4-BE49-F238E27FC236}">
                <a16:creationId xmlns:a16="http://schemas.microsoft.com/office/drawing/2014/main" id="{3487D6BC-2206-4903-96D9-B855069B3DBC}"/>
              </a:ext>
            </a:extLst>
          </p:cNvPr>
          <p:cNvSpPr/>
          <p:nvPr/>
        </p:nvSpPr>
        <p:spPr>
          <a:xfrm>
            <a:off x="2940404" y="1401456"/>
            <a:ext cx="6599343" cy="3873909"/>
          </a:xfrm>
          <a:custGeom>
            <a:avLst/>
            <a:gdLst>
              <a:gd name="connsiteX0" fmla="*/ 0 w 6656439"/>
              <a:gd name="connsiteY0" fmla="*/ 0 h 3873909"/>
              <a:gd name="connsiteX1" fmla="*/ 0 w 6656439"/>
              <a:gd name="connsiteY1" fmla="*/ 3873909 h 3873909"/>
              <a:gd name="connsiteX2" fmla="*/ 6656439 w 6656439"/>
              <a:gd name="connsiteY2" fmla="*/ 3873909 h 3873909"/>
            </a:gdLst>
            <a:ahLst/>
            <a:cxnLst>
              <a:cxn ang="0">
                <a:pos x="connsiteX0" y="connsiteY0"/>
              </a:cxn>
              <a:cxn ang="0">
                <a:pos x="connsiteX1" y="connsiteY1"/>
              </a:cxn>
              <a:cxn ang="0">
                <a:pos x="connsiteX2" y="connsiteY2"/>
              </a:cxn>
            </a:cxnLst>
            <a:rect l="l" t="t" r="r" b="b"/>
            <a:pathLst>
              <a:path w="6656439" h="3873909">
                <a:moveTo>
                  <a:pt x="0" y="0"/>
                </a:moveTo>
                <a:lnTo>
                  <a:pt x="0" y="3873909"/>
                </a:lnTo>
                <a:lnTo>
                  <a:pt x="6656439" y="387390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A31FADD1-3537-4481-BD46-6B01AC97257F}"/>
              </a:ext>
            </a:extLst>
          </p:cNvPr>
          <p:cNvCxnSpPr/>
          <p:nvPr/>
        </p:nvCxnSpPr>
        <p:spPr>
          <a:xfrm>
            <a:off x="2848963" y="140145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44351DC-C324-41E6-A295-D2EFFB901188}"/>
              </a:ext>
            </a:extLst>
          </p:cNvPr>
          <p:cNvCxnSpPr/>
          <p:nvPr/>
        </p:nvCxnSpPr>
        <p:spPr>
          <a:xfrm>
            <a:off x="2848963" y="216818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DCF9C88-7F47-4180-B3FB-80AB4E2ECFDB}"/>
              </a:ext>
            </a:extLst>
          </p:cNvPr>
          <p:cNvCxnSpPr/>
          <p:nvPr/>
        </p:nvCxnSpPr>
        <p:spPr>
          <a:xfrm>
            <a:off x="2848963" y="293490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04FA71-C64B-4384-99CC-6B6DA5D38987}"/>
              </a:ext>
            </a:extLst>
          </p:cNvPr>
          <p:cNvCxnSpPr/>
          <p:nvPr/>
        </p:nvCxnSpPr>
        <p:spPr>
          <a:xfrm>
            <a:off x="2848963" y="370163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65CB167-5DCC-48C2-9FD4-FFE63734D84A}"/>
              </a:ext>
            </a:extLst>
          </p:cNvPr>
          <p:cNvCxnSpPr/>
          <p:nvPr/>
        </p:nvCxnSpPr>
        <p:spPr>
          <a:xfrm>
            <a:off x="2848963" y="446836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FCF1ED7-0C63-427B-BF06-64C9B8D838EC}"/>
              </a:ext>
            </a:extLst>
          </p:cNvPr>
          <p:cNvCxnSpPr/>
          <p:nvPr/>
        </p:nvCxnSpPr>
        <p:spPr>
          <a:xfrm>
            <a:off x="2848963" y="5235086"/>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A20BFA0-8397-4244-9A4F-4F7CF02F32F9}"/>
              </a:ext>
            </a:extLst>
          </p:cNvPr>
          <p:cNvSpPr txBox="1"/>
          <p:nvPr/>
        </p:nvSpPr>
        <p:spPr>
          <a:xfrm>
            <a:off x="2669469" y="5116503"/>
            <a:ext cx="255198" cy="246221"/>
          </a:xfrm>
          <a:prstGeom prst="rect">
            <a:avLst/>
          </a:prstGeom>
          <a:noFill/>
        </p:spPr>
        <p:txBody>
          <a:bodyPr wrap="none" rtlCol="0">
            <a:spAutoFit/>
          </a:bodyPr>
          <a:lstStyle/>
          <a:p>
            <a:pPr algn="r">
              <a:buClr>
                <a:schemeClr val="accent1"/>
              </a:buClr>
            </a:pPr>
            <a:r>
              <a:rPr lang="en-US" sz="1000"/>
              <a:t>0</a:t>
            </a:r>
          </a:p>
        </p:txBody>
      </p:sp>
      <p:sp>
        <p:nvSpPr>
          <p:cNvPr id="38" name="TextBox 37">
            <a:extLst>
              <a:ext uri="{FF2B5EF4-FFF2-40B4-BE49-F238E27FC236}">
                <a16:creationId xmlns:a16="http://schemas.microsoft.com/office/drawing/2014/main" id="{671063F8-8050-4E27-9ED7-8670F632A58A}"/>
              </a:ext>
            </a:extLst>
          </p:cNvPr>
          <p:cNvSpPr txBox="1"/>
          <p:nvPr/>
        </p:nvSpPr>
        <p:spPr>
          <a:xfrm>
            <a:off x="2669469" y="4347641"/>
            <a:ext cx="255198" cy="246221"/>
          </a:xfrm>
          <a:prstGeom prst="rect">
            <a:avLst/>
          </a:prstGeom>
          <a:noFill/>
        </p:spPr>
        <p:txBody>
          <a:bodyPr wrap="none" rtlCol="0">
            <a:spAutoFit/>
          </a:bodyPr>
          <a:lstStyle/>
          <a:p>
            <a:pPr algn="r">
              <a:buClr>
                <a:schemeClr val="accent1"/>
              </a:buClr>
            </a:pPr>
            <a:r>
              <a:rPr lang="en-US" sz="1000"/>
              <a:t>2</a:t>
            </a:r>
          </a:p>
        </p:txBody>
      </p:sp>
      <p:sp>
        <p:nvSpPr>
          <p:cNvPr id="39" name="TextBox 38">
            <a:extLst>
              <a:ext uri="{FF2B5EF4-FFF2-40B4-BE49-F238E27FC236}">
                <a16:creationId xmlns:a16="http://schemas.microsoft.com/office/drawing/2014/main" id="{80C49562-21B7-4517-B50A-93409661FD22}"/>
              </a:ext>
            </a:extLst>
          </p:cNvPr>
          <p:cNvSpPr txBox="1"/>
          <p:nvPr/>
        </p:nvSpPr>
        <p:spPr>
          <a:xfrm>
            <a:off x="2669469" y="3578781"/>
            <a:ext cx="255198" cy="246221"/>
          </a:xfrm>
          <a:prstGeom prst="rect">
            <a:avLst/>
          </a:prstGeom>
          <a:noFill/>
        </p:spPr>
        <p:txBody>
          <a:bodyPr wrap="none" rtlCol="0">
            <a:spAutoFit/>
          </a:bodyPr>
          <a:lstStyle/>
          <a:p>
            <a:pPr algn="r">
              <a:buClr>
                <a:schemeClr val="accent1"/>
              </a:buClr>
            </a:pPr>
            <a:r>
              <a:rPr lang="en-US" sz="1000"/>
              <a:t>4</a:t>
            </a:r>
          </a:p>
        </p:txBody>
      </p:sp>
      <p:sp>
        <p:nvSpPr>
          <p:cNvPr id="40" name="TextBox 39">
            <a:extLst>
              <a:ext uri="{FF2B5EF4-FFF2-40B4-BE49-F238E27FC236}">
                <a16:creationId xmlns:a16="http://schemas.microsoft.com/office/drawing/2014/main" id="{AE5B3C86-BDC3-4810-9317-00FF4A1228FE}"/>
              </a:ext>
            </a:extLst>
          </p:cNvPr>
          <p:cNvSpPr txBox="1"/>
          <p:nvPr/>
        </p:nvSpPr>
        <p:spPr>
          <a:xfrm>
            <a:off x="2669469" y="2809921"/>
            <a:ext cx="255198" cy="246221"/>
          </a:xfrm>
          <a:prstGeom prst="rect">
            <a:avLst/>
          </a:prstGeom>
          <a:noFill/>
        </p:spPr>
        <p:txBody>
          <a:bodyPr wrap="none" rtlCol="0">
            <a:spAutoFit/>
          </a:bodyPr>
          <a:lstStyle/>
          <a:p>
            <a:pPr algn="r">
              <a:buClr>
                <a:schemeClr val="accent1"/>
              </a:buClr>
            </a:pPr>
            <a:r>
              <a:rPr lang="en-US" sz="1000"/>
              <a:t>6</a:t>
            </a:r>
          </a:p>
        </p:txBody>
      </p:sp>
      <p:sp>
        <p:nvSpPr>
          <p:cNvPr id="41" name="TextBox 40">
            <a:extLst>
              <a:ext uri="{FF2B5EF4-FFF2-40B4-BE49-F238E27FC236}">
                <a16:creationId xmlns:a16="http://schemas.microsoft.com/office/drawing/2014/main" id="{6783BFD7-B992-464A-B678-D3F7C183F137}"/>
              </a:ext>
            </a:extLst>
          </p:cNvPr>
          <p:cNvSpPr txBox="1"/>
          <p:nvPr/>
        </p:nvSpPr>
        <p:spPr>
          <a:xfrm>
            <a:off x="2669469" y="2041061"/>
            <a:ext cx="255198" cy="246221"/>
          </a:xfrm>
          <a:prstGeom prst="rect">
            <a:avLst/>
          </a:prstGeom>
          <a:noFill/>
        </p:spPr>
        <p:txBody>
          <a:bodyPr wrap="none" rtlCol="0">
            <a:spAutoFit/>
          </a:bodyPr>
          <a:lstStyle/>
          <a:p>
            <a:pPr algn="r">
              <a:buClr>
                <a:schemeClr val="accent1"/>
              </a:buClr>
            </a:pPr>
            <a:r>
              <a:rPr lang="en-US" sz="1000"/>
              <a:t>8</a:t>
            </a:r>
          </a:p>
        </p:txBody>
      </p:sp>
      <p:sp>
        <p:nvSpPr>
          <p:cNvPr id="42" name="TextBox 41">
            <a:extLst>
              <a:ext uri="{FF2B5EF4-FFF2-40B4-BE49-F238E27FC236}">
                <a16:creationId xmlns:a16="http://schemas.microsoft.com/office/drawing/2014/main" id="{4C08C29B-4DFF-4B1B-AA6C-F6B349F7EE2B}"/>
              </a:ext>
            </a:extLst>
          </p:cNvPr>
          <p:cNvSpPr txBox="1"/>
          <p:nvPr/>
        </p:nvSpPr>
        <p:spPr>
          <a:xfrm>
            <a:off x="2598936" y="1272201"/>
            <a:ext cx="325731" cy="246221"/>
          </a:xfrm>
          <a:prstGeom prst="rect">
            <a:avLst/>
          </a:prstGeom>
          <a:noFill/>
        </p:spPr>
        <p:txBody>
          <a:bodyPr wrap="none" rtlCol="0">
            <a:spAutoFit/>
          </a:bodyPr>
          <a:lstStyle/>
          <a:p>
            <a:pPr algn="r">
              <a:buClr>
                <a:schemeClr val="accent1"/>
              </a:buClr>
            </a:pPr>
            <a:r>
              <a:rPr lang="en-US" sz="1000"/>
              <a:t>10</a:t>
            </a:r>
          </a:p>
        </p:txBody>
      </p:sp>
      <p:sp>
        <p:nvSpPr>
          <p:cNvPr id="43" name="TextBox 42">
            <a:extLst>
              <a:ext uri="{FF2B5EF4-FFF2-40B4-BE49-F238E27FC236}">
                <a16:creationId xmlns:a16="http://schemas.microsoft.com/office/drawing/2014/main" id="{68A37968-34B2-44F1-B759-E4B7A349F3AD}"/>
              </a:ext>
            </a:extLst>
          </p:cNvPr>
          <p:cNvSpPr txBox="1"/>
          <p:nvPr/>
        </p:nvSpPr>
        <p:spPr>
          <a:xfrm>
            <a:off x="2846910" y="5348375"/>
            <a:ext cx="255198" cy="246221"/>
          </a:xfrm>
          <a:prstGeom prst="rect">
            <a:avLst/>
          </a:prstGeom>
          <a:noFill/>
        </p:spPr>
        <p:txBody>
          <a:bodyPr wrap="none" rtlCol="0">
            <a:spAutoFit/>
          </a:bodyPr>
          <a:lstStyle/>
          <a:p>
            <a:pPr algn="ctr">
              <a:buClr>
                <a:schemeClr val="accent1"/>
              </a:buClr>
            </a:pPr>
            <a:r>
              <a:rPr lang="en-US" sz="1000"/>
              <a:t>0</a:t>
            </a:r>
          </a:p>
        </p:txBody>
      </p:sp>
      <p:cxnSp>
        <p:nvCxnSpPr>
          <p:cNvPr id="44" name="Straight Connector 43">
            <a:extLst>
              <a:ext uri="{FF2B5EF4-FFF2-40B4-BE49-F238E27FC236}">
                <a16:creationId xmlns:a16="http://schemas.microsoft.com/office/drawing/2014/main" id="{A4A3C469-0F49-4FCA-9970-864ED1F95815}"/>
              </a:ext>
            </a:extLst>
          </p:cNvPr>
          <p:cNvCxnSpPr>
            <a:cxnSpLocks/>
          </p:cNvCxnSpPr>
          <p:nvPr/>
        </p:nvCxnSpPr>
        <p:spPr>
          <a:xfrm rot="16200000">
            <a:off x="2933705" y="531700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7F22EDC-FF0A-418B-9C43-9F078C7C4C24}"/>
              </a:ext>
            </a:extLst>
          </p:cNvPr>
          <p:cNvCxnSpPr>
            <a:cxnSpLocks/>
          </p:cNvCxnSpPr>
          <p:nvPr/>
        </p:nvCxnSpPr>
        <p:spPr>
          <a:xfrm rot="16200000">
            <a:off x="3755477" y="531700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3FF378E-E560-4B74-8202-07B0164780C1}"/>
              </a:ext>
            </a:extLst>
          </p:cNvPr>
          <p:cNvCxnSpPr>
            <a:cxnSpLocks/>
          </p:cNvCxnSpPr>
          <p:nvPr/>
        </p:nvCxnSpPr>
        <p:spPr>
          <a:xfrm rot="16200000">
            <a:off x="4582167" y="531700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A66D306-7AAE-401C-8796-865D3CFFE0F9}"/>
              </a:ext>
            </a:extLst>
          </p:cNvPr>
          <p:cNvCxnSpPr>
            <a:cxnSpLocks/>
          </p:cNvCxnSpPr>
          <p:nvPr/>
        </p:nvCxnSpPr>
        <p:spPr>
          <a:xfrm rot="16200000">
            <a:off x="5414978" y="531700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FD97A9E-13F5-4CEC-85CE-A8F394C9AA6E}"/>
              </a:ext>
            </a:extLst>
          </p:cNvPr>
          <p:cNvCxnSpPr>
            <a:cxnSpLocks/>
          </p:cNvCxnSpPr>
          <p:nvPr/>
        </p:nvCxnSpPr>
        <p:spPr>
          <a:xfrm rot="16200000">
            <a:off x="6235710" y="531700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D29DF53-18BC-4848-8DEB-BBB3C9377454}"/>
              </a:ext>
            </a:extLst>
          </p:cNvPr>
          <p:cNvCxnSpPr>
            <a:cxnSpLocks/>
          </p:cNvCxnSpPr>
          <p:nvPr/>
        </p:nvCxnSpPr>
        <p:spPr>
          <a:xfrm rot="16200000">
            <a:off x="7040189" y="531700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49E02C5-4BE5-4642-A8AA-726544F56353}"/>
              </a:ext>
            </a:extLst>
          </p:cNvPr>
          <p:cNvCxnSpPr>
            <a:cxnSpLocks/>
          </p:cNvCxnSpPr>
          <p:nvPr/>
        </p:nvCxnSpPr>
        <p:spPr>
          <a:xfrm rot="16200000">
            <a:off x="8682205" y="531700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1B5EE3B-435A-4D00-909D-EE04AB36BBDA}"/>
              </a:ext>
            </a:extLst>
          </p:cNvPr>
          <p:cNvCxnSpPr>
            <a:cxnSpLocks/>
          </p:cNvCxnSpPr>
          <p:nvPr/>
        </p:nvCxnSpPr>
        <p:spPr>
          <a:xfrm rot="16200000">
            <a:off x="7854500" y="531700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A349002-A8AD-4FEA-AD77-237E5C780437}"/>
              </a:ext>
            </a:extLst>
          </p:cNvPr>
          <p:cNvCxnSpPr>
            <a:cxnSpLocks/>
          </p:cNvCxnSpPr>
          <p:nvPr/>
        </p:nvCxnSpPr>
        <p:spPr>
          <a:xfrm rot="16200000">
            <a:off x="9510007" y="531700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625CE68-5EE1-42BF-9C1C-716C2A61A4AD}"/>
              </a:ext>
            </a:extLst>
          </p:cNvPr>
          <p:cNvSpPr txBox="1"/>
          <p:nvPr/>
        </p:nvSpPr>
        <p:spPr>
          <a:xfrm>
            <a:off x="3673598" y="5348375"/>
            <a:ext cx="255198" cy="246221"/>
          </a:xfrm>
          <a:prstGeom prst="rect">
            <a:avLst/>
          </a:prstGeom>
          <a:noFill/>
        </p:spPr>
        <p:txBody>
          <a:bodyPr wrap="none" rtlCol="0">
            <a:spAutoFit/>
          </a:bodyPr>
          <a:lstStyle/>
          <a:p>
            <a:pPr algn="ctr">
              <a:buClr>
                <a:schemeClr val="accent1"/>
              </a:buClr>
            </a:pPr>
            <a:r>
              <a:rPr lang="en-US" sz="1000"/>
              <a:t>4</a:t>
            </a:r>
          </a:p>
        </p:txBody>
      </p:sp>
      <p:sp>
        <p:nvSpPr>
          <p:cNvPr id="54" name="TextBox 53">
            <a:extLst>
              <a:ext uri="{FF2B5EF4-FFF2-40B4-BE49-F238E27FC236}">
                <a16:creationId xmlns:a16="http://schemas.microsoft.com/office/drawing/2014/main" id="{0A70775C-D58A-4229-9DBE-5301341EAE51}"/>
              </a:ext>
            </a:extLst>
          </p:cNvPr>
          <p:cNvSpPr txBox="1"/>
          <p:nvPr/>
        </p:nvSpPr>
        <p:spPr>
          <a:xfrm>
            <a:off x="4500288" y="5348375"/>
            <a:ext cx="255198" cy="246221"/>
          </a:xfrm>
          <a:prstGeom prst="rect">
            <a:avLst/>
          </a:prstGeom>
          <a:noFill/>
        </p:spPr>
        <p:txBody>
          <a:bodyPr wrap="square" rtlCol="0">
            <a:spAutoFit/>
          </a:bodyPr>
          <a:lstStyle/>
          <a:p>
            <a:pPr algn="ctr">
              <a:buClr>
                <a:schemeClr val="accent1"/>
              </a:buClr>
            </a:pPr>
            <a:r>
              <a:rPr lang="en-US" sz="1000"/>
              <a:t>8</a:t>
            </a:r>
          </a:p>
        </p:txBody>
      </p:sp>
      <p:sp>
        <p:nvSpPr>
          <p:cNvPr id="55" name="TextBox 54">
            <a:extLst>
              <a:ext uri="{FF2B5EF4-FFF2-40B4-BE49-F238E27FC236}">
                <a16:creationId xmlns:a16="http://schemas.microsoft.com/office/drawing/2014/main" id="{A0CB017F-20C8-441A-B04F-B103F7480D3A}"/>
              </a:ext>
            </a:extLst>
          </p:cNvPr>
          <p:cNvSpPr txBox="1">
            <a:spLocks/>
          </p:cNvSpPr>
          <p:nvPr/>
        </p:nvSpPr>
        <p:spPr>
          <a:xfrm>
            <a:off x="5277818" y="5348376"/>
            <a:ext cx="365760" cy="246221"/>
          </a:xfrm>
          <a:prstGeom prst="rect">
            <a:avLst/>
          </a:prstGeom>
          <a:noFill/>
        </p:spPr>
        <p:txBody>
          <a:bodyPr wrap="square" rtlCol="0">
            <a:spAutoFit/>
          </a:bodyPr>
          <a:lstStyle/>
          <a:p>
            <a:pPr algn="ctr">
              <a:buClr>
                <a:schemeClr val="accent1"/>
              </a:buClr>
            </a:pPr>
            <a:r>
              <a:rPr lang="en-US" sz="1000"/>
              <a:t>12</a:t>
            </a:r>
          </a:p>
        </p:txBody>
      </p:sp>
      <p:sp>
        <p:nvSpPr>
          <p:cNvPr id="56" name="TextBox 55">
            <a:extLst>
              <a:ext uri="{FF2B5EF4-FFF2-40B4-BE49-F238E27FC236}">
                <a16:creationId xmlns:a16="http://schemas.microsoft.com/office/drawing/2014/main" id="{4E2D5F95-867A-47AF-AC89-BE714C3E1657}"/>
              </a:ext>
            </a:extLst>
          </p:cNvPr>
          <p:cNvSpPr txBox="1"/>
          <p:nvPr/>
        </p:nvSpPr>
        <p:spPr>
          <a:xfrm>
            <a:off x="6098550" y="5348375"/>
            <a:ext cx="365760" cy="246221"/>
          </a:xfrm>
          <a:prstGeom prst="rect">
            <a:avLst/>
          </a:prstGeom>
          <a:noFill/>
        </p:spPr>
        <p:txBody>
          <a:bodyPr wrap="square" rtlCol="0">
            <a:spAutoFit/>
          </a:bodyPr>
          <a:lstStyle/>
          <a:p>
            <a:pPr algn="ctr">
              <a:buClr>
                <a:schemeClr val="accent1"/>
              </a:buClr>
            </a:pPr>
            <a:r>
              <a:rPr lang="en-US" sz="1000"/>
              <a:t>16</a:t>
            </a:r>
          </a:p>
        </p:txBody>
      </p:sp>
      <p:sp>
        <p:nvSpPr>
          <p:cNvPr id="57" name="TextBox 56">
            <a:extLst>
              <a:ext uri="{FF2B5EF4-FFF2-40B4-BE49-F238E27FC236}">
                <a16:creationId xmlns:a16="http://schemas.microsoft.com/office/drawing/2014/main" id="{84FFA792-84AF-4D53-AF90-298745DE237E}"/>
              </a:ext>
            </a:extLst>
          </p:cNvPr>
          <p:cNvSpPr txBox="1"/>
          <p:nvPr/>
        </p:nvSpPr>
        <p:spPr>
          <a:xfrm>
            <a:off x="6903029" y="5348375"/>
            <a:ext cx="365760" cy="246221"/>
          </a:xfrm>
          <a:prstGeom prst="rect">
            <a:avLst/>
          </a:prstGeom>
          <a:noFill/>
        </p:spPr>
        <p:txBody>
          <a:bodyPr wrap="square" rtlCol="0">
            <a:spAutoFit/>
          </a:bodyPr>
          <a:lstStyle/>
          <a:p>
            <a:pPr algn="ctr">
              <a:buClr>
                <a:schemeClr val="accent1"/>
              </a:buClr>
            </a:pPr>
            <a:r>
              <a:rPr lang="en-US" sz="1000"/>
              <a:t>20</a:t>
            </a:r>
          </a:p>
        </p:txBody>
      </p:sp>
      <p:sp>
        <p:nvSpPr>
          <p:cNvPr id="58" name="TextBox 57">
            <a:extLst>
              <a:ext uri="{FF2B5EF4-FFF2-40B4-BE49-F238E27FC236}">
                <a16:creationId xmlns:a16="http://schemas.microsoft.com/office/drawing/2014/main" id="{E1B99BEF-10A0-4AA0-A414-2EA1E95E3ED0}"/>
              </a:ext>
            </a:extLst>
          </p:cNvPr>
          <p:cNvSpPr txBox="1"/>
          <p:nvPr/>
        </p:nvSpPr>
        <p:spPr>
          <a:xfrm>
            <a:off x="7717340" y="5348375"/>
            <a:ext cx="365760" cy="246221"/>
          </a:xfrm>
          <a:prstGeom prst="rect">
            <a:avLst/>
          </a:prstGeom>
          <a:noFill/>
        </p:spPr>
        <p:txBody>
          <a:bodyPr wrap="square" rtlCol="0">
            <a:spAutoFit/>
          </a:bodyPr>
          <a:lstStyle/>
          <a:p>
            <a:pPr algn="ctr">
              <a:buClr>
                <a:schemeClr val="accent1"/>
              </a:buClr>
            </a:pPr>
            <a:r>
              <a:rPr lang="en-US" sz="1000"/>
              <a:t>24</a:t>
            </a:r>
          </a:p>
        </p:txBody>
      </p:sp>
      <p:sp>
        <p:nvSpPr>
          <p:cNvPr id="59" name="TextBox 58">
            <a:extLst>
              <a:ext uri="{FF2B5EF4-FFF2-40B4-BE49-F238E27FC236}">
                <a16:creationId xmlns:a16="http://schemas.microsoft.com/office/drawing/2014/main" id="{A21E1581-964A-4ED4-B308-0BDBDDFE0F5D}"/>
              </a:ext>
            </a:extLst>
          </p:cNvPr>
          <p:cNvSpPr txBox="1"/>
          <p:nvPr/>
        </p:nvSpPr>
        <p:spPr>
          <a:xfrm>
            <a:off x="8545045" y="5348375"/>
            <a:ext cx="365760" cy="246221"/>
          </a:xfrm>
          <a:prstGeom prst="rect">
            <a:avLst/>
          </a:prstGeom>
          <a:noFill/>
        </p:spPr>
        <p:txBody>
          <a:bodyPr wrap="square" rtlCol="0">
            <a:spAutoFit/>
          </a:bodyPr>
          <a:lstStyle/>
          <a:p>
            <a:pPr algn="ctr">
              <a:buClr>
                <a:schemeClr val="accent1"/>
              </a:buClr>
            </a:pPr>
            <a:r>
              <a:rPr lang="en-US" sz="1000"/>
              <a:t>28</a:t>
            </a:r>
          </a:p>
        </p:txBody>
      </p:sp>
      <p:sp>
        <p:nvSpPr>
          <p:cNvPr id="60" name="TextBox 59">
            <a:extLst>
              <a:ext uri="{FF2B5EF4-FFF2-40B4-BE49-F238E27FC236}">
                <a16:creationId xmlns:a16="http://schemas.microsoft.com/office/drawing/2014/main" id="{0C0D7C95-F696-4A43-AD69-77A6FC30AD94}"/>
              </a:ext>
            </a:extLst>
          </p:cNvPr>
          <p:cNvSpPr txBox="1"/>
          <p:nvPr/>
        </p:nvSpPr>
        <p:spPr>
          <a:xfrm>
            <a:off x="9383973" y="5348375"/>
            <a:ext cx="365760" cy="246221"/>
          </a:xfrm>
          <a:prstGeom prst="rect">
            <a:avLst/>
          </a:prstGeom>
          <a:noFill/>
        </p:spPr>
        <p:txBody>
          <a:bodyPr wrap="square" rtlCol="0">
            <a:spAutoFit/>
          </a:bodyPr>
          <a:lstStyle/>
          <a:p>
            <a:pPr algn="ctr">
              <a:buClr>
                <a:schemeClr val="accent1"/>
              </a:buClr>
            </a:pPr>
            <a:r>
              <a:rPr lang="en-US" sz="1000"/>
              <a:t>32</a:t>
            </a:r>
          </a:p>
        </p:txBody>
      </p:sp>
      <p:sp>
        <p:nvSpPr>
          <p:cNvPr id="61" name="TextBox 60">
            <a:extLst>
              <a:ext uri="{FF2B5EF4-FFF2-40B4-BE49-F238E27FC236}">
                <a16:creationId xmlns:a16="http://schemas.microsoft.com/office/drawing/2014/main" id="{C325A9A7-458E-41DE-926B-78FD99E9F5E5}"/>
              </a:ext>
            </a:extLst>
          </p:cNvPr>
          <p:cNvSpPr txBox="1"/>
          <p:nvPr/>
        </p:nvSpPr>
        <p:spPr>
          <a:xfrm>
            <a:off x="5064151" y="5569449"/>
            <a:ext cx="2440271" cy="276999"/>
          </a:xfrm>
          <a:prstGeom prst="rect">
            <a:avLst/>
          </a:prstGeom>
          <a:noFill/>
        </p:spPr>
        <p:txBody>
          <a:bodyPr wrap="square" rtlCol="0">
            <a:spAutoFit/>
          </a:bodyPr>
          <a:lstStyle/>
          <a:p>
            <a:pPr algn="ctr">
              <a:buClr>
                <a:schemeClr val="accent1"/>
              </a:buClr>
            </a:pPr>
            <a:r>
              <a:rPr lang="en-US" sz="1200" b="1"/>
              <a:t>Months from Randomization</a:t>
            </a:r>
          </a:p>
        </p:txBody>
      </p:sp>
      <p:sp>
        <p:nvSpPr>
          <p:cNvPr id="62" name="TextBox 61">
            <a:extLst>
              <a:ext uri="{FF2B5EF4-FFF2-40B4-BE49-F238E27FC236}">
                <a16:creationId xmlns:a16="http://schemas.microsoft.com/office/drawing/2014/main" id="{520764AB-1B0C-4F11-A34D-1F03072E2060}"/>
              </a:ext>
            </a:extLst>
          </p:cNvPr>
          <p:cNvSpPr txBox="1"/>
          <p:nvPr/>
        </p:nvSpPr>
        <p:spPr>
          <a:xfrm rot="16200000">
            <a:off x="1406647" y="3100000"/>
            <a:ext cx="2035548" cy="276999"/>
          </a:xfrm>
          <a:prstGeom prst="rect">
            <a:avLst/>
          </a:prstGeom>
          <a:noFill/>
        </p:spPr>
        <p:txBody>
          <a:bodyPr wrap="square" rtlCol="0">
            <a:spAutoFit/>
          </a:bodyPr>
          <a:lstStyle/>
          <a:p>
            <a:pPr algn="ctr">
              <a:buClr>
                <a:schemeClr val="accent1"/>
              </a:buClr>
            </a:pPr>
            <a:r>
              <a:rPr lang="en-US" sz="1200" b="1"/>
              <a:t>Cumulative Incidence %</a:t>
            </a:r>
          </a:p>
        </p:txBody>
      </p:sp>
      <p:sp>
        <p:nvSpPr>
          <p:cNvPr id="63" name="TextBox 62">
            <a:extLst>
              <a:ext uri="{FF2B5EF4-FFF2-40B4-BE49-F238E27FC236}">
                <a16:creationId xmlns:a16="http://schemas.microsoft.com/office/drawing/2014/main" id="{F90FC5EB-D9D0-431E-A8EE-97F84BDDB600}"/>
              </a:ext>
            </a:extLst>
          </p:cNvPr>
          <p:cNvSpPr txBox="1">
            <a:spLocks/>
          </p:cNvSpPr>
          <p:nvPr/>
        </p:nvSpPr>
        <p:spPr>
          <a:xfrm>
            <a:off x="2103019" y="5635677"/>
            <a:ext cx="546625" cy="246221"/>
          </a:xfrm>
          <a:prstGeom prst="rect">
            <a:avLst/>
          </a:prstGeom>
          <a:noFill/>
        </p:spPr>
        <p:txBody>
          <a:bodyPr wrap="none" lIns="0" rIns="0" rtlCol="0">
            <a:spAutoFit/>
          </a:bodyPr>
          <a:lstStyle/>
          <a:p>
            <a:pPr algn="r">
              <a:buClr>
                <a:schemeClr val="accent1"/>
              </a:buClr>
            </a:pPr>
            <a:r>
              <a:rPr lang="en-US" sz="1000" b="1"/>
              <a:t>N at Risk</a:t>
            </a:r>
          </a:p>
        </p:txBody>
      </p:sp>
      <p:grpSp>
        <p:nvGrpSpPr>
          <p:cNvPr id="72" name="Group 71">
            <a:extLst>
              <a:ext uri="{FF2B5EF4-FFF2-40B4-BE49-F238E27FC236}">
                <a16:creationId xmlns:a16="http://schemas.microsoft.com/office/drawing/2014/main" id="{8A346CDA-DD5A-4CA3-A352-3B76037C5D6F}"/>
              </a:ext>
            </a:extLst>
          </p:cNvPr>
          <p:cNvGrpSpPr/>
          <p:nvPr/>
        </p:nvGrpSpPr>
        <p:grpSpPr>
          <a:xfrm>
            <a:off x="10235463" y="2550704"/>
            <a:ext cx="1258452" cy="973312"/>
            <a:chOff x="10108722" y="2904965"/>
            <a:chExt cx="1258452" cy="973312"/>
          </a:xfrm>
        </p:grpSpPr>
        <p:pic>
          <p:nvPicPr>
            <p:cNvPr id="7" name="Picture 7" descr="A picture containing drawing&#10;&#10;Description automatically generated">
              <a:extLst>
                <a:ext uri="{FF2B5EF4-FFF2-40B4-BE49-F238E27FC236}">
                  <a16:creationId xmlns:a16="http://schemas.microsoft.com/office/drawing/2014/main" id="{DA6EBEEE-A22E-4C27-8D17-97DA514B4180}"/>
                </a:ext>
              </a:extLst>
            </p:cNvPr>
            <p:cNvPicPr>
              <a:picLocks noChangeAspect="1"/>
            </p:cNvPicPr>
            <p:nvPr/>
          </p:nvPicPr>
          <p:blipFill>
            <a:blip r:embed="rId3"/>
            <a:stretch>
              <a:fillRect/>
            </a:stretch>
          </p:blipFill>
          <p:spPr>
            <a:xfrm>
              <a:off x="10192402" y="2904965"/>
              <a:ext cx="1153582" cy="973312"/>
            </a:xfrm>
            <a:prstGeom prst="rect">
              <a:avLst/>
            </a:prstGeom>
          </p:spPr>
        </p:pic>
        <p:sp>
          <p:nvSpPr>
            <p:cNvPr id="64" name="TextBox 63">
              <a:extLst>
                <a:ext uri="{FF2B5EF4-FFF2-40B4-BE49-F238E27FC236}">
                  <a16:creationId xmlns:a16="http://schemas.microsoft.com/office/drawing/2014/main" id="{F12CF135-F7D9-4AB6-8CB1-759ABC9294E2}"/>
                </a:ext>
              </a:extLst>
            </p:cNvPr>
            <p:cNvSpPr txBox="1"/>
            <p:nvPr/>
          </p:nvSpPr>
          <p:spPr>
            <a:xfrm>
              <a:off x="10108722" y="3033421"/>
              <a:ext cx="12584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9870" indent="-229870" algn="ctr">
                <a:buClr>
                  <a:schemeClr val="accent1"/>
                </a:buClr>
                <a:buFont typeface="Arial" panose="020B0604020202020204" pitchFamily="34" charset="0"/>
              </a:pPr>
              <a:r>
                <a:rPr lang="en-US" sz="1600" b="1">
                  <a:solidFill>
                    <a:srgbClr val="FFFFFF"/>
                  </a:solidFill>
                </a:rPr>
                <a:t>34%</a:t>
              </a:r>
              <a:r>
                <a:rPr lang="en-US" sz="1600">
                  <a:cs typeface="Arial"/>
                </a:rPr>
                <a:t>​</a:t>
              </a:r>
              <a:endParaRPr lang="en-US">
                <a:solidFill>
                  <a:srgbClr val="000000"/>
                </a:solidFill>
                <a:cs typeface="Arial" panose="020B0604020202020204"/>
              </a:endParaRPr>
            </a:p>
            <a:p>
              <a:pPr marL="229870" indent="-229870" algn="ctr">
                <a:buClr>
                  <a:schemeClr val="accent1"/>
                </a:buClr>
                <a:buFont typeface="Arial" panose="020B0604020202020204" pitchFamily="34" charset="0"/>
              </a:pPr>
              <a:r>
                <a:rPr lang="en-US" sz="1600" b="1">
                  <a:solidFill>
                    <a:srgbClr val="FFFFFF"/>
                  </a:solidFill>
                </a:rPr>
                <a:t>RRR</a:t>
              </a:r>
              <a:endParaRPr lang="en-US" sz="1600">
                <a:cs typeface="Arial" panose="020B0604020202020204"/>
              </a:endParaRPr>
            </a:p>
          </p:txBody>
        </p:sp>
      </p:grpSp>
      <p:sp>
        <p:nvSpPr>
          <p:cNvPr id="69" name="Freeform: Shape 68">
            <a:extLst>
              <a:ext uri="{FF2B5EF4-FFF2-40B4-BE49-F238E27FC236}">
                <a16:creationId xmlns:a16="http://schemas.microsoft.com/office/drawing/2014/main" id="{E839E2A3-5266-4B71-AFD4-BFCA0F1930EC}"/>
              </a:ext>
            </a:extLst>
          </p:cNvPr>
          <p:cNvSpPr/>
          <p:nvPr/>
        </p:nvSpPr>
        <p:spPr>
          <a:xfrm>
            <a:off x="2998381" y="2733453"/>
            <a:ext cx="6544340" cy="2493335"/>
          </a:xfrm>
          <a:custGeom>
            <a:avLst/>
            <a:gdLst>
              <a:gd name="connsiteX0" fmla="*/ 0 w 6544340"/>
              <a:gd name="connsiteY0" fmla="*/ 2493335 h 2493335"/>
              <a:gd name="connsiteX1" fmla="*/ 834656 w 6544340"/>
              <a:gd name="connsiteY1" fmla="*/ 2493335 h 2493335"/>
              <a:gd name="connsiteX2" fmla="*/ 834656 w 6544340"/>
              <a:gd name="connsiteY2" fmla="*/ 2461438 h 2493335"/>
              <a:gd name="connsiteX3" fmla="*/ 1318438 w 6544340"/>
              <a:gd name="connsiteY3" fmla="*/ 2461438 h 2493335"/>
              <a:gd name="connsiteX4" fmla="*/ 1318438 w 6544340"/>
              <a:gd name="connsiteY4" fmla="*/ 2418907 h 2493335"/>
              <a:gd name="connsiteX5" fmla="*/ 1541721 w 6544340"/>
              <a:gd name="connsiteY5" fmla="*/ 2418907 h 2493335"/>
              <a:gd name="connsiteX6" fmla="*/ 1541721 w 6544340"/>
              <a:gd name="connsiteY6" fmla="*/ 2376377 h 2493335"/>
              <a:gd name="connsiteX7" fmla="*/ 1685261 w 6544340"/>
              <a:gd name="connsiteY7" fmla="*/ 2376377 h 2493335"/>
              <a:gd name="connsiteX8" fmla="*/ 1685261 w 6544340"/>
              <a:gd name="connsiteY8" fmla="*/ 2344480 h 2493335"/>
              <a:gd name="connsiteX9" fmla="*/ 1770321 w 6544340"/>
              <a:gd name="connsiteY9" fmla="*/ 2344480 h 2493335"/>
              <a:gd name="connsiteX10" fmla="*/ 1770321 w 6544340"/>
              <a:gd name="connsiteY10" fmla="*/ 2296633 h 2493335"/>
              <a:gd name="connsiteX11" fmla="*/ 1940442 w 6544340"/>
              <a:gd name="connsiteY11" fmla="*/ 2296633 h 2493335"/>
              <a:gd name="connsiteX12" fmla="*/ 1940442 w 6544340"/>
              <a:gd name="connsiteY12" fmla="*/ 2248787 h 2493335"/>
              <a:gd name="connsiteX13" fmla="*/ 2131828 w 6544340"/>
              <a:gd name="connsiteY13" fmla="*/ 2248787 h 2493335"/>
              <a:gd name="connsiteX14" fmla="*/ 2131828 w 6544340"/>
              <a:gd name="connsiteY14" fmla="*/ 2216889 h 2493335"/>
              <a:gd name="connsiteX15" fmla="*/ 2333847 w 6544340"/>
              <a:gd name="connsiteY15" fmla="*/ 2216889 h 2493335"/>
              <a:gd name="connsiteX16" fmla="*/ 2333847 w 6544340"/>
              <a:gd name="connsiteY16" fmla="*/ 2179675 h 2493335"/>
              <a:gd name="connsiteX17" fmla="*/ 2360428 w 6544340"/>
              <a:gd name="connsiteY17" fmla="*/ 2179675 h 2493335"/>
              <a:gd name="connsiteX18" fmla="*/ 2360428 w 6544340"/>
              <a:gd name="connsiteY18" fmla="*/ 2153094 h 2493335"/>
              <a:gd name="connsiteX19" fmla="*/ 2381693 w 6544340"/>
              <a:gd name="connsiteY19" fmla="*/ 2153094 h 2493335"/>
              <a:gd name="connsiteX20" fmla="*/ 2381693 w 6544340"/>
              <a:gd name="connsiteY20" fmla="*/ 2126512 h 2493335"/>
              <a:gd name="connsiteX21" fmla="*/ 2450805 w 6544340"/>
              <a:gd name="connsiteY21" fmla="*/ 2126512 h 2493335"/>
              <a:gd name="connsiteX22" fmla="*/ 2450805 w 6544340"/>
              <a:gd name="connsiteY22" fmla="*/ 2099931 h 2493335"/>
              <a:gd name="connsiteX23" fmla="*/ 2498652 w 6544340"/>
              <a:gd name="connsiteY23" fmla="*/ 2099931 h 2493335"/>
              <a:gd name="connsiteX24" fmla="*/ 2498652 w 6544340"/>
              <a:gd name="connsiteY24" fmla="*/ 2078666 h 2493335"/>
              <a:gd name="connsiteX25" fmla="*/ 2658140 w 6544340"/>
              <a:gd name="connsiteY25" fmla="*/ 2078666 h 2493335"/>
              <a:gd name="connsiteX26" fmla="*/ 2658140 w 6544340"/>
              <a:gd name="connsiteY26" fmla="*/ 2041452 h 2493335"/>
              <a:gd name="connsiteX27" fmla="*/ 2732568 w 6544340"/>
              <a:gd name="connsiteY27" fmla="*/ 2041452 h 2493335"/>
              <a:gd name="connsiteX28" fmla="*/ 2732568 w 6544340"/>
              <a:gd name="connsiteY28" fmla="*/ 2004238 h 2493335"/>
              <a:gd name="connsiteX29" fmla="*/ 2769782 w 6544340"/>
              <a:gd name="connsiteY29" fmla="*/ 2004238 h 2493335"/>
              <a:gd name="connsiteX30" fmla="*/ 2769782 w 6544340"/>
              <a:gd name="connsiteY30" fmla="*/ 1972340 h 2493335"/>
              <a:gd name="connsiteX31" fmla="*/ 2796363 w 6544340"/>
              <a:gd name="connsiteY31" fmla="*/ 1972340 h 2493335"/>
              <a:gd name="connsiteX32" fmla="*/ 2796363 w 6544340"/>
              <a:gd name="connsiteY32" fmla="*/ 1945759 h 2493335"/>
              <a:gd name="connsiteX33" fmla="*/ 2918638 w 6544340"/>
              <a:gd name="connsiteY33" fmla="*/ 1945759 h 2493335"/>
              <a:gd name="connsiteX34" fmla="*/ 2918638 w 6544340"/>
              <a:gd name="connsiteY34" fmla="*/ 1913861 h 2493335"/>
              <a:gd name="connsiteX35" fmla="*/ 2945219 w 6544340"/>
              <a:gd name="connsiteY35" fmla="*/ 1913861 h 2493335"/>
              <a:gd name="connsiteX36" fmla="*/ 2945219 w 6544340"/>
              <a:gd name="connsiteY36" fmla="*/ 1887280 h 2493335"/>
              <a:gd name="connsiteX37" fmla="*/ 3046228 w 6544340"/>
              <a:gd name="connsiteY37" fmla="*/ 1887280 h 2493335"/>
              <a:gd name="connsiteX38" fmla="*/ 3046228 w 6544340"/>
              <a:gd name="connsiteY38" fmla="*/ 1850066 h 2493335"/>
              <a:gd name="connsiteX39" fmla="*/ 3099391 w 6544340"/>
              <a:gd name="connsiteY39" fmla="*/ 1850066 h 2493335"/>
              <a:gd name="connsiteX40" fmla="*/ 3099391 w 6544340"/>
              <a:gd name="connsiteY40" fmla="*/ 1828800 h 2493335"/>
              <a:gd name="connsiteX41" fmla="*/ 3120656 w 6544340"/>
              <a:gd name="connsiteY41" fmla="*/ 1828800 h 2493335"/>
              <a:gd name="connsiteX42" fmla="*/ 3120656 w 6544340"/>
              <a:gd name="connsiteY42" fmla="*/ 1786270 h 2493335"/>
              <a:gd name="connsiteX43" fmla="*/ 3173819 w 6544340"/>
              <a:gd name="connsiteY43" fmla="*/ 1786270 h 2493335"/>
              <a:gd name="connsiteX44" fmla="*/ 3173819 w 6544340"/>
              <a:gd name="connsiteY44" fmla="*/ 1749056 h 2493335"/>
              <a:gd name="connsiteX45" fmla="*/ 3375838 w 6544340"/>
              <a:gd name="connsiteY45" fmla="*/ 1749056 h 2493335"/>
              <a:gd name="connsiteX46" fmla="*/ 3375838 w 6544340"/>
              <a:gd name="connsiteY46" fmla="*/ 1711842 h 2493335"/>
              <a:gd name="connsiteX47" fmla="*/ 3429000 w 6544340"/>
              <a:gd name="connsiteY47" fmla="*/ 1711842 h 2493335"/>
              <a:gd name="connsiteX48" fmla="*/ 3429000 w 6544340"/>
              <a:gd name="connsiteY48" fmla="*/ 1695894 h 2493335"/>
              <a:gd name="connsiteX49" fmla="*/ 3487479 w 6544340"/>
              <a:gd name="connsiteY49" fmla="*/ 1695894 h 2493335"/>
              <a:gd name="connsiteX50" fmla="*/ 3487479 w 6544340"/>
              <a:gd name="connsiteY50" fmla="*/ 1648047 h 2493335"/>
              <a:gd name="connsiteX51" fmla="*/ 3530010 w 6544340"/>
              <a:gd name="connsiteY51" fmla="*/ 1648047 h 2493335"/>
              <a:gd name="connsiteX52" fmla="*/ 3530010 w 6544340"/>
              <a:gd name="connsiteY52" fmla="*/ 1616149 h 2493335"/>
              <a:gd name="connsiteX53" fmla="*/ 3551275 w 6544340"/>
              <a:gd name="connsiteY53" fmla="*/ 1616149 h 2493335"/>
              <a:gd name="connsiteX54" fmla="*/ 3551275 w 6544340"/>
              <a:gd name="connsiteY54" fmla="*/ 1589568 h 2493335"/>
              <a:gd name="connsiteX55" fmla="*/ 3657600 w 6544340"/>
              <a:gd name="connsiteY55" fmla="*/ 1589568 h 2493335"/>
              <a:gd name="connsiteX56" fmla="*/ 3657600 w 6544340"/>
              <a:gd name="connsiteY56" fmla="*/ 1562987 h 2493335"/>
              <a:gd name="connsiteX57" fmla="*/ 3779875 w 6544340"/>
              <a:gd name="connsiteY57" fmla="*/ 1562987 h 2493335"/>
              <a:gd name="connsiteX58" fmla="*/ 3779875 w 6544340"/>
              <a:gd name="connsiteY58" fmla="*/ 1536405 h 2493335"/>
              <a:gd name="connsiteX59" fmla="*/ 3854303 w 6544340"/>
              <a:gd name="connsiteY59" fmla="*/ 1536405 h 2493335"/>
              <a:gd name="connsiteX60" fmla="*/ 3854303 w 6544340"/>
              <a:gd name="connsiteY60" fmla="*/ 1493875 h 2493335"/>
              <a:gd name="connsiteX61" fmla="*/ 3976577 w 6544340"/>
              <a:gd name="connsiteY61" fmla="*/ 1493875 h 2493335"/>
              <a:gd name="connsiteX62" fmla="*/ 3976577 w 6544340"/>
              <a:gd name="connsiteY62" fmla="*/ 1461977 h 2493335"/>
              <a:gd name="connsiteX63" fmla="*/ 4013791 w 6544340"/>
              <a:gd name="connsiteY63" fmla="*/ 1461977 h 2493335"/>
              <a:gd name="connsiteX64" fmla="*/ 4013791 w 6544340"/>
              <a:gd name="connsiteY64" fmla="*/ 1446028 h 2493335"/>
              <a:gd name="connsiteX65" fmla="*/ 4061638 w 6544340"/>
              <a:gd name="connsiteY65" fmla="*/ 1446028 h 2493335"/>
              <a:gd name="connsiteX66" fmla="*/ 4061638 w 6544340"/>
              <a:gd name="connsiteY66" fmla="*/ 1398182 h 2493335"/>
              <a:gd name="connsiteX67" fmla="*/ 4247707 w 6544340"/>
              <a:gd name="connsiteY67" fmla="*/ 1398182 h 2493335"/>
              <a:gd name="connsiteX68" fmla="*/ 4247707 w 6544340"/>
              <a:gd name="connsiteY68" fmla="*/ 1355652 h 2493335"/>
              <a:gd name="connsiteX69" fmla="*/ 4359349 w 6544340"/>
              <a:gd name="connsiteY69" fmla="*/ 1355652 h 2493335"/>
              <a:gd name="connsiteX70" fmla="*/ 4359349 w 6544340"/>
              <a:gd name="connsiteY70" fmla="*/ 1323754 h 2493335"/>
              <a:gd name="connsiteX71" fmla="*/ 4391247 w 6544340"/>
              <a:gd name="connsiteY71" fmla="*/ 1323754 h 2493335"/>
              <a:gd name="connsiteX72" fmla="*/ 4391247 w 6544340"/>
              <a:gd name="connsiteY72" fmla="*/ 1291856 h 2493335"/>
              <a:gd name="connsiteX73" fmla="*/ 4492256 w 6544340"/>
              <a:gd name="connsiteY73" fmla="*/ 1291856 h 2493335"/>
              <a:gd name="connsiteX74" fmla="*/ 4492256 w 6544340"/>
              <a:gd name="connsiteY74" fmla="*/ 1265275 h 2493335"/>
              <a:gd name="connsiteX75" fmla="*/ 4518838 w 6544340"/>
              <a:gd name="connsiteY75" fmla="*/ 1265275 h 2493335"/>
              <a:gd name="connsiteX76" fmla="*/ 4518838 w 6544340"/>
              <a:gd name="connsiteY76" fmla="*/ 1244010 h 2493335"/>
              <a:gd name="connsiteX77" fmla="*/ 4635796 w 6544340"/>
              <a:gd name="connsiteY77" fmla="*/ 1244010 h 2493335"/>
              <a:gd name="connsiteX78" fmla="*/ 4635796 w 6544340"/>
              <a:gd name="connsiteY78" fmla="*/ 1185531 h 2493335"/>
              <a:gd name="connsiteX79" fmla="*/ 4651745 w 6544340"/>
              <a:gd name="connsiteY79" fmla="*/ 1185531 h 2493335"/>
              <a:gd name="connsiteX80" fmla="*/ 4651745 w 6544340"/>
              <a:gd name="connsiteY80" fmla="*/ 1153633 h 2493335"/>
              <a:gd name="connsiteX81" fmla="*/ 4694275 w 6544340"/>
              <a:gd name="connsiteY81" fmla="*/ 1153633 h 2493335"/>
              <a:gd name="connsiteX82" fmla="*/ 4694275 w 6544340"/>
              <a:gd name="connsiteY82" fmla="*/ 1116419 h 2493335"/>
              <a:gd name="connsiteX83" fmla="*/ 4720856 w 6544340"/>
              <a:gd name="connsiteY83" fmla="*/ 1116419 h 2493335"/>
              <a:gd name="connsiteX84" fmla="*/ 4720856 w 6544340"/>
              <a:gd name="connsiteY84" fmla="*/ 1084521 h 2493335"/>
              <a:gd name="connsiteX85" fmla="*/ 4869712 w 6544340"/>
              <a:gd name="connsiteY85" fmla="*/ 1084521 h 2493335"/>
              <a:gd name="connsiteX86" fmla="*/ 4869712 w 6544340"/>
              <a:gd name="connsiteY86" fmla="*/ 1036675 h 2493335"/>
              <a:gd name="connsiteX87" fmla="*/ 4922875 w 6544340"/>
              <a:gd name="connsiteY87" fmla="*/ 1036675 h 2493335"/>
              <a:gd name="connsiteX88" fmla="*/ 4922875 w 6544340"/>
              <a:gd name="connsiteY88" fmla="*/ 978196 h 2493335"/>
              <a:gd name="connsiteX89" fmla="*/ 4976038 w 6544340"/>
              <a:gd name="connsiteY89" fmla="*/ 978196 h 2493335"/>
              <a:gd name="connsiteX90" fmla="*/ 4976038 w 6544340"/>
              <a:gd name="connsiteY90" fmla="*/ 956931 h 2493335"/>
              <a:gd name="connsiteX91" fmla="*/ 5018568 w 6544340"/>
              <a:gd name="connsiteY91" fmla="*/ 956931 h 2493335"/>
              <a:gd name="connsiteX92" fmla="*/ 5018568 w 6544340"/>
              <a:gd name="connsiteY92" fmla="*/ 940982 h 2493335"/>
              <a:gd name="connsiteX93" fmla="*/ 5039833 w 6544340"/>
              <a:gd name="connsiteY93" fmla="*/ 940982 h 2493335"/>
              <a:gd name="connsiteX94" fmla="*/ 5039833 w 6544340"/>
              <a:gd name="connsiteY94" fmla="*/ 893135 h 2493335"/>
              <a:gd name="connsiteX95" fmla="*/ 5061098 w 6544340"/>
              <a:gd name="connsiteY95" fmla="*/ 893135 h 2493335"/>
              <a:gd name="connsiteX96" fmla="*/ 5061098 w 6544340"/>
              <a:gd name="connsiteY96" fmla="*/ 802759 h 2493335"/>
              <a:gd name="connsiteX97" fmla="*/ 5167424 w 6544340"/>
              <a:gd name="connsiteY97" fmla="*/ 802759 h 2493335"/>
              <a:gd name="connsiteX98" fmla="*/ 5167424 w 6544340"/>
              <a:gd name="connsiteY98" fmla="*/ 749596 h 2493335"/>
              <a:gd name="connsiteX99" fmla="*/ 5188689 w 6544340"/>
              <a:gd name="connsiteY99" fmla="*/ 749596 h 2493335"/>
              <a:gd name="connsiteX100" fmla="*/ 5188689 w 6544340"/>
              <a:gd name="connsiteY100" fmla="*/ 712382 h 2493335"/>
              <a:gd name="connsiteX101" fmla="*/ 5241852 w 6544340"/>
              <a:gd name="connsiteY101" fmla="*/ 712382 h 2493335"/>
              <a:gd name="connsiteX102" fmla="*/ 5241852 w 6544340"/>
              <a:gd name="connsiteY102" fmla="*/ 685800 h 2493335"/>
              <a:gd name="connsiteX103" fmla="*/ 5321596 w 6544340"/>
              <a:gd name="connsiteY103" fmla="*/ 685800 h 2493335"/>
              <a:gd name="connsiteX104" fmla="*/ 5321596 w 6544340"/>
              <a:gd name="connsiteY104" fmla="*/ 659219 h 2493335"/>
              <a:gd name="connsiteX105" fmla="*/ 5427921 w 6544340"/>
              <a:gd name="connsiteY105" fmla="*/ 659219 h 2493335"/>
              <a:gd name="connsiteX106" fmla="*/ 5427921 w 6544340"/>
              <a:gd name="connsiteY106" fmla="*/ 590107 h 2493335"/>
              <a:gd name="connsiteX107" fmla="*/ 5475768 w 6544340"/>
              <a:gd name="connsiteY107" fmla="*/ 590107 h 2493335"/>
              <a:gd name="connsiteX108" fmla="*/ 5475768 w 6544340"/>
              <a:gd name="connsiteY108" fmla="*/ 552894 h 2493335"/>
              <a:gd name="connsiteX109" fmla="*/ 5528931 w 6544340"/>
              <a:gd name="connsiteY109" fmla="*/ 552894 h 2493335"/>
              <a:gd name="connsiteX110" fmla="*/ 5528931 w 6544340"/>
              <a:gd name="connsiteY110" fmla="*/ 520996 h 2493335"/>
              <a:gd name="connsiteX111" fmla="*/ 5635256 w 6544340"/>
              <a:gd name="connsiteY111" fmla="*/ 520996 h 2493335"/>
              <a:gd name="connsiteX112" fmla="*/ 5635256 w 6544340"/>
              <a:gd name="connsiteY112" fmla="*/ 483782 h 2493335"/>
              <a:gd name="connsiteX113" fmla="*/ 5661838 w 6544340"/>
              <a:gd name="connsiteY113" fmla="*/ 483782 h 2493335"/>
              <a:gd name="connsiteX114" fmla="*/ 5661838 w 6544340"/>
              <a:gd name="connsiteY114" fmla="*/ 483782 h 2493335"/>
              <a:gd name="connsiteX115" fmla="*/ 5661838 w 6544340"/>
              <a:gd name="connsiteY115" fmla="*/ 446568 h 2493335"/>
              <a:gd name="connsiteX116" fmla="*/ 5757531 w 6544340"/>
              <a:gd name="connsiteY116" fmla="*/ 446568 h 2493335"/>
              <a:gd name="connsiteX117" fmla="*/ 5757531 w 6544340"/>
              <a:gd name="connsiteY117" fmla="*/ 419987 h 2493335"/>
              <a:gd name="connsiteX118" fmla="*/ 5890438 w 6544340"/>
              <a:gd name="connsiteY118" fmla="*/ 419987 h 2493335"/>
              <a:gd name="connsiteX119" fmla="*/ 5890438 w 6544340"/>
              <a:gd name="connsiteY119" fmla="*/ 361507 h 2493335"/>
              <a:gd name="connsiteX120" fmla="*/ 5932968 w 6544340"/>
              <a:gd name="connsiteY120" fmla="*/ 361507 h 2493335"/>
              <a:gd name="connsiteX121" fmla="*/ 5932968 w 6544340"/>
              <a:gd name="connsiteY121" fmla="*/ 334926 h 2493335"/>
              <a:gd name="connsiteX122" fmla="*/ 6134986 w 6544340"/>
              <a:gd name="connsiteY122" fmla="*/ 334926 h 2493335"/>
              <a:gd name="connsiteX123" fmla="*/ 6134986 w 6544340"/>
              <a:gd name="connsiteY123" fmla="*/ 265814 h 2493335"/>
              <a:gd name="connsiteX124" fmla="*/ 6204098 w 6544340"/>
              <a:gd name="connsiteY124" fmla="*/ 265814 h 2493335"/>
              <a:gd name="connsiteX125" fmla="*/ 6204098 w 6544340"/>
              <a:gd name="connsiteY125" fmla="*/ 217968 h 2493335"/>
              <a:gd name="connsiteX126" fmla="*/ 6283842 w 6544340"/>
              <a:gd name="connsiteY126" fmla="*/ 217968 h 2493335"/>
              <a:gd name="connsiteX127" fmla="*/ 6283842 w 6544340"/>
              <a:gd name="connsiteY127" fmla="*/ 95694 h 2493335"/>
              <a:gd name="connsiteX128" fmla="*/ 6294475 w 6544340"/>
              <a:gd name="connsiteY128" fmla="*/ 95694 h 2493335"/>
              <a:gd name="connsiteX129" fmla="*/ 6294475 w 6544340"/>
              <a:gd name="connsiteY129" fmla="*/ 0 h 2493335"/>
              <a:gd name="connsiteX130" fmla="*/ 6544340 w 6544340"/>
              <a:gd name="connsiteY130" fmla="*/ 0 h 249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544340" h="2493335">
                <a:moveTo>
                  <a:pt x="0" y="2493335"/>
                </a:moveTo>
                <a:lnTo>
                  <a:pt x="834656" y="2493335"/>
                </a:lnTo>
                <a:lnTo>
                  <a:pt x="834656" y="2461438"/>
                </a:lnTo>
                <a:lnTo>
                  <a:pt x="1318438" y="2461438"/>
                </a:lnTo>
                <a:lnTo>
                  <a:pt x="1318438" y="2418907"/>
                </a:lnTo>
                <a:lnTo>
                  <a:pt x="1541721" y="2418907"/>
                </a:lnTo>
                <a:lnTo>
                  <a:pt x="1541721" y="2376377"/>
                </a:lnTo>
                <a:lnTo>
                  <a:pt x="1685261" y="2376377"/>
                </a:lnTo>
                <a:lnTo>
                  <a:pt x="1685261" y="2344480"/>
                </a:lnTo>
                <a:lnTo>
                  <a:pt x="1770321" y="2344480"/>
                </a:lnTo>
                <a:lnTo>
                  <a:pt x="1770321" y="2296633"/>
                </a:lnTo>
                <a:lnTo>
                  <a:pt x="1940442" y="2296633"/>
                </a:lnTo>
                <a:lnTo>
                  <a:pt x="1940442" y="2248787"/>
                </a:lnTo>
                <a:lnTo>
                  <a:pt x="2131828" y="2248787"/>
                </a:lnTo>
                <a:lnTo>
                  <a:pt x="2131828" y="2216889"/>
                </a:lnTo>
                <a:lnTo>
                  <a:pt x="2333847" y="2216889"/>
                </a:lnTo>
                <a:lnTo>
                  <a:pt x="2333847" y="2179675"/>
                </a:lnTo>
                <a:lnTo>
                  <a:pt x="2360428" y="2179675"/>
                </a:lnTo>
                <a:lnTo>
                  <a:pt x="2360428" y="2153094"/>
                </a:lnTo>
                <a:lnTo>
                  <a:pt x="2381693" y="2153094"/>
                </a:lnTo>
                <a:lnTo>
                  <a:pt x="2381693" y="2126512"/>
                </a:lnTo>
                <a:lnTo>
                  <a:pt x="2450805" y="2126512"/>
                </a:lnTo>
                <a:lnTo>
                  <a:pt x="2450805" y="2099931"/>
                </a:lnTo>
                <a:lnTo>
                  <a:pt x="2498652" y="2099931"/>
                </a:lnTo>
                <a:lnTo>
                  <a:pt x="2498652" y="2078666"/>
                </a:lnTo>
                <a:lnTo>
                  <a:pt x="2658140" y="2078666"/>
                </a:lnTo>
                <a:lnTo>
                  <a:pt x="2658140" y="2041452"/>
                </a:lnTo>
                <a:lnTo>
                  <a:pt x="2732568" y="2041452"/>
                </a:lnTo>
                <a:lnTo>
                  <a:pt x="2732568" y="2004238"/>
                </a:lnTo>
                <a:lnTo>
                  <a:pt x="2769782" y="2004238"/>
                </a:lnTo>
                <a:lnTo>
                  <a:pt x="2769782" y="1972340"/>
                </a:lnTo>
                <a:lnTo>
                  <a:pt x="2796363" y="1972340"/>
                </a:lnTo>
                <a:lnTo>
                  <a:pt x="2796363" y="1945759"/>
                </a:lnTo>
                <a:lnTo>
                  <a:pt x="2918638" y="1945759"/>
                </a:lnTo>
                <a:lnTo>
                  <a:pt x="2918638" y="1913861"/>
                </a:lnTo>
                <a:lnTo>
                  <a:pt x="2945219" y="1913861"/>
                </a:lnTo>
                <a:lnTo>
                  <a:pt x="2945219" y="1887280"/>
                </a:lnTo>
                <a:lnTo>
                  <a:pt x="3046228" y="1887280"/>
                </a:lnTo>
                <a:lnTo>
                  <a:pt x="3046228" y="1850066"/>
                </a:lnTo>
                <a:lnTo>
                  <a:pt x="3099391" y="1850066"/>
                </a:lnTo>
                <a:lnTo>
                  <a:pt x="3099391" y="1828800"/>
                </a:lnTo>
                <a:lnTo>
                  <a:pt x="3120656" y="1828800"/>
                </a:lnTo>
                <a:lnTo>
                  <a:pt x="3120656" y="1786270"/>
                </a:lnTo>
                <a:lnTo>
                  <a:pt x="3173819" y="1786270"/>
                </a:lnTo>
                <a:lnTo>
                  <a:pt x="3173819" y="1749056"/>
                </a:lnTo>
                <a:lnTo>
                  <a:pt x="3375838" y="1749056"/>
                </a:lnTo>
                <a:lnTo>
                  <a:pt x="3375838" y="1711842"/>
                </a:lnTo>
                <a:lnTo>
                  <a:pt x="3429000" y="1711842"/>
                </a:lnTo>
                <a:lnTo>
                  <a:pt x="3429000" y="1695894"/>
                </a:lnTo>
                <a:lnTo>
                  <a:pt x="3487479" y="1695894"/>
                </a:lnTo>
                <a:lnTo>
                  <a:pt x="3487479" y="1648047"/>
                </a:lnTo>
                <a:lnTo>
                  <a:pt x="3530010" y="1648047"/>
                </a:lnTo>
                <a:lnTo>
                  <a:pt x="3530010" y="1616149"/>
                </a:lnTo>
                <a:lnTo>
                  <a:pt x="3551275" y="1616149"/>
                </a:lnTo>
                <a:lnTo>
                  <a:pt x="3551275" y="1589568"/>
                </a:lnTo>
                <a:lnTo>
                  <a:pt x="3657600" y="1589568"/>
                </a:lnTo>
                <a:lnTo>
                  <a:pt x="3657600" y="1562987"/>
                </a:lnTo>
                <a:lnTo>
                  <a:pt x="3779875" y="1562987"/>
                </a:lnTo>
                <a:lnTo>
                  <a:pt x="3779875" y="1536405"/>
                </a:lnTo>
                <a:lnTo>
                  <a:pt x="3854303" y="1536405"/>
                </a:lnTo>
                <a:lnTo>
                  <a:pt x="3854303" y="1493875"/>
                </a:lnTo>
                <a:lnTo>
                  <a:pt x="3976577" y="1493875"/>
                </a:lnTo>
                <a:lnTo>
                  <a:pt x="3976577" y="1461977"/>
                </a:lnTo>
                <a:lnTo>
                  <a:pt x="4013791" y="1461977"/>
                </a:lnTo>
                <a:lnTo>
                  <a:pt x="4013791" y="1446028"/>
                </a:lnTo>
                <a:lnTo>
                  <a:pt x="4061638" y="1446028"/>
                </a:lnTo>
                <a:lnTo>
                  <a:pt x="4061638" y="1398182"/>
                </a:lnTo>
                <a:lnTo>
                  <a:pt x="4247707" y="1398182"/>
                </a:lnTo>
                <a:lnTo>
                  <a:pt x="4247707" y="1355652"/>
                </a:lnTo>
                <a:lnTo>
                  <a:pt x="4359349" y="1355652"/>
                </a:lnTo>
                <a:lnTo>
                  <a:pt x="4359349" y="1323754"/>
                </a:lnTo>
                <a:lnTo>
                  <a:pt x="4391247" y="1323754"/>
                </a:lnTo>
                <a:lnTo>
                  <a:pt x="4391247" y="1291856"/>
                </a:lnTo>
                <a:lnTo>
                  <a:pt x="4492256" y="1291856"/>
                </a:lnTo>
                <a:lnTo>
                  <a:pt x="4492256" y="1265275"/>
                </a:lnTo>
                <a:lnTo>
                  <a:pt x="4518838" y="1265275"/>
                </a:lnTo>
                <a:lnTo>
                  <a:pt x="4518838" y="1244010"/>
                </a:lnTo>
                <a:lnTo>
                  <a:pt x="4635796" y="1244010"/>
                </a:lnTo>
                <a:lnTo>
                  <a:pt x="4635796" y="1185531"/>
                </a:lnTo>
                <a:lnTo>
                  <a:pt x="4651745" y="1185531"/>
                </a:lnTo>
                <a:lnTo>
                  <a:pt x="4651745" y="1153633"/>
                </a:lnTo>
                <a:lnTo>
                  <a:pt x="4694275" y="1153633"/>
                </a:lnTo>
                <a:lnTo>
                  <a:pt x="4694275" y="1116419"/>
                </a:lnTo>
                <a:lnTo>
                  <a:pt x="4720856" y="1116419"/>
                </a:lnTo>
                <a:lnTo>
                  <a:pt x="4720856" y="1084521"/>
                </a:lnTo>
                <a:lnTo>
                  <a:pt x="4869712" y="1084521"/>
                </a:lnTo>
                <a:lnTo>
                  <a:pt x="4869712" y="1036675"/>
                </a:lnTo>
                <a:lnTo>
                  <a:pt x="4922875" y="1036675"/>
                </a:lnTo>
                <a:lnTo>
                  <a:pt x="4922875" y="978196"/>
                </a:lnTo>
                <a:lnTo>
                  <a:pt x="4976038" y="978196"/>
                </a:lnTo>
                <a:lnTo>
                  <a:pt x="4976038" y="956931"/>
                </a:lnTo>
                <a:lnTo>
                  <a:pt x="5018568" y="956931"/>
                </a:lnTo>
                <a:lnTo>
                  <a:pt x="5018568" y="940982"/>
                </a:lnTo>
                <a:lnTo>
                  <a:pt x="5039833" y="940982"/>
                </a:lnTo>
                <a:lnTo>
                  <a:pt x="5039833" y="893135"/>
                </a:lnTo>
                <a:lnTo>
                  <a:pt x="5061098" y="893135"/>
                </a:lnTo>
                <a:lnTo>
                  <a:pt x="5061098" y="802759"/>
                </a:lnTo>
                <a:lnTo>
                  <a:pt x="5167424" y="802759"/>
                </a:lnTo>
                <a:lnTo>
                  <a:pt x="5167424" y="749596"/>
                </a:lnTo>
                <a:lnTo>
                  <a:pt x="5188689" y="749596"/>
                </a:lnTo>
                <a:lnTo>
                  <a:pt x="5188689" y="712382"/>
                </a:lnTo>
                <a:lnTo>
                  <a:pt x="5241852" y="712382"/>
                </a:lnTo>
                <a:lnTo>
                  <a:pt x="5241852" y="685800"/>
                </a:lnTo>
                <a:lnTo>
                  <a:pt x="5321596" y="685800"/>
                </a:lnTo>
                <a:lnTo>
                  <a:pt x="5321596" y="659219"/>
                </a:lnTo>
                <a:lnTo>
                  <a:pt x="5427921" y="659219"/>
                </a:lnTo>
                <a:lnTo>
                  <a:pt x="5427921" y="590107"/>
                </a:lnTo>
                <a:lnTo>
                  <a:pt x="5475768" y="590107"/>
                </a:lnTo>
                <a:lnTo>
                  <a:pt x="5475768" y="552894"/>
                </a:lnTo>
                <a:lnTo>
                  <a:pt x="5528931" y="552894"/>
                </a:lnTo>
                <a:lnTo>
                  <a:pt x="5528931" y="520996"/>
                </a:lnTo>
                <a:lnTo>
                  <a:pt x="5635256" y="520996"/>
                </a:lnTo>
                <a:lnTo>
                  <a:pt x="5635256" y="483782"/>
                </a:lnTo>
                <a:lnTo>
                  <a:pt x="5661838" y="483782"/>
                </a:lnTo>
                <a:lnTo>
                  <a:pt x="5661838" y="483782"/>
                </a:lnTo>
                <a:lnTo>
                  <a:pt x="5661838" y="446568"/>
                </a:lnTo>
                <a:lnTo>
                  <a:pt x="5757531" y="446568"/>
                </a:lnTo>
                <a:lnTo>
                  <a:pt x="5757531" y="419987"/>
                </a:lnTo>
                <a:lnTo>
                  <a:pt x="5890438" y="419987"/>
                </a:lnTo>
                <a:lnTo>
                  <a:pt x="5890438" y="361507"/>
                </a:lnTo>
                <a:lnTo>
                  <a:pt x="5932968" y="361507"/>
                </a:lnTo>
                <a:lnTo>
                  <a:pt x="5932968" y="334926"/>
                </a:lnTo>
                <a:lnTo>
                  <a:pt x="6134986" y="334926"/>
                </a:lnTo>
                <a:lnTo>
                  <a:pt x="6134986" y="265814"/>
                </a:lnTo>
                <a:lnTo>
                  <a:pt x="6204098" y="265814"/>
                </a:lnTo>
                <a:lnTo>
                  <a:pt x="6204098" y="217968"/>
                </a:lnTo>
                <a:lnTo>
                  <a:pt x="6283842" y="217968"/>
                </a:lnTo>
                <a:lnTo>
                  <a:pt x="6283842" y="95694"/>
                </a:lnTo>
                <a:lnTo>
                  <a:pt x="6294475" y="95694"/>
                </a:lnTo>
                <a:lnTo>
                  <a:pt x="6294475" y="0"/>
                </a:lnTo>
                <a:lnTo>
                  <a:pt x="6544340" y="0"/>
                </a:ln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E010F887-F645-4EE2-B91B-AE184D5DEA91}"/>
              </a:ext>
            </a:extLst>
          </p:cNvPr>
          <p:cNvSpPr/>
          <p:nvPr/>
        </p:nvSpPr>
        <p:spPr>
          <a:xfrm>
            <a:off x="2998381" y="3366091"/>
            <a:ext cx="6539024" cy="1866014"/>
          </a:xfrm>
          <a:custGeom>
            <a:avLst/>
            <a:gdLst>
              <a:gd name="connsiteX0" fmla="*/ 0 w 6539024"/>
              <a:gd name="connsiteY0" fmla="*/ 1866014 h 1866014"/>
              <a:gd name="connsiteX1" fmla="*/ 175438 w 6539024"/>
              <a:gd name="connsiteY1" fmla="*/ 1866014 h 1866014"/>
              <a:gd name="connsiteX2" fmla="*/ 175438 w 6539024"/>
              <a:gd name="connsiteY2" fmla="*/ 1855381 h 1866014"/>
              <a:gd name="connsiteX3" fmla="*/ 574159 w 6539024"/>
              <a:gd name="connsiteY3" fmla="*/ 1855381 h 1866014"/>
              <a:gd name="connsiteX4" fmla="*/ 574159 w 6539024"/>
              <a:gd name="connsiteY4" fmla="*/ 1828800 h 1866014"/>
              <a:gd name="connsiteX5" fmla="*/ 1244010 w 6539024"/>
              <a:gd name="connsiteY5" fmla="*/ 1828800 h 1866014"/>
              <a:gd name="connsiteX6" fmla="*/ 1244010 w 6539024"/>
              <a:gd name="connsiteY6" fmla="*/ 1818167 h 1866014"/>
              <a:gd name="connsiteX7" fmla="*/ 1658679 w 6539024"/>
              <a:gd name="connsiteY7" fmla="*/ 1818167 h 1866014"/>
              <a:gd name="connsiteX8" fmla="*/ 1658679 w 6539024"/>
              <a:gd name="connsiteY8" fmla="*/ 1791586 h 1866014"/>
              <a:gd name="connsiteX9" fmla="*/ 1711842 w 6539024"/>
              <a:gd name="connsiteY9" fmla="*/ 1791586 h 1866014"/>
              <a:gd name="connsiteX10" fmla="*/ 1711842 w 6539024"/>
              <a:gd name="connsiteY10" fmla="*/ 1780953 h 1866014"/>
              <a:gd name="connsiteX11" fmla="*/ 2094614 w 6539024"/>
              <a:gd name="connsiteY11" fmla="*/ 1780953 h 1866014"/>
              <a:gd name="connsiteX12" fmla="*/ 2094614 w 6539024"/>
              <a:gd name="connsiteY12" fmla="*/ 1754372 h 1866014"/>
              <a:gd name="connsiteX13" fmla="*/ 2179675 w 6539024"/>
              <a:gd name="connsiteY13" fmla="*/ 1754372 h 1866014"/>
              <a:gd name="connsiteX14" fmla="*/ 2179675 w 6539024"/>
              <a:gd name="connsiteY14" fmla="*/ 1738423 h 1866014"/>
              <a:gd name="connsiteX15" fmla="*/ 2503968 w 6539024"/>
              <a:gd name="connsiteY15" fmla="*/ 1738423 h 1866014"/>
              <a:gd name="connsiteX16" fmla="*/ 2503968 w 6539024"/>
              <a:gd name="connsiteY16" fmla="*/ 1717158 h 1866014"/>
              <a:gd name="connsiteX17" fmla="*/ 2535866 w 6539024"/>
              <a:gd name="connsiteY17" fmla="*/ 1717158 h 1866014"/>
              <a:gd name="connsiteX18" fmla="*/ 2535866 w 6539024"/>
              <a:gd name="connsiteY18" fmla="*/ 1695893 h 1866014"/>
              <a:gd name="connsiteX19" fmla="*/ 2535866 w 6539024"/>
              <a:gd name="connsiteY19" fmla="*/ 1695893 h 1866014"/>
              <a:gd name="connsiteX20" fmla="*/ 2573079 w 6539024"/>
              <a:gd name="connsiteY20" fmla="*/ 1695893 h 1866014"/>
              <a:gd name="connsiteX21" fmla="*/ 2573079 w 6539024"/>
              <a:gd name="connsiteY21" fmla="*/ 1674628 h 1866014"/>
              <a:gd name="connsiteX22" fmla="*/ 2652824 w 6539024"/>
              <a:gd name="connsiteY22" fmla="*/ 1674628 h 1866014"/>
              <a:gd name="connsiteX23" fmla="*/ 2652824 w 6539024"/>
              <a:gd name="connsiteY23" fmla="*/ 1642730 h 1866014"/>
              <a:gd name="connsiteX24" fmla="*/ 2711303 w 6539024"/>
              <a:gd name="connsiteY24" fmla="*/ 1642730 h 1866014"/>
              <a:gd name="connsiteX25" fmla="*/ 2711303 w 6539024"/>
              <a:gd name="connsiteY25" fmla="*/ 1626781 h 1866014"/>
              <a:gd name="connsiteX26" fmla="*/ 2785731 w 6539024"/>
              <a:gd name="connsiteY26" fmla="*/ 1626781 h 1866014"/>
              <a:gd name="connsiteX27" fmla="*/ 2785731 w 6539024"/>
              <a:gd name="connsiteY27" fmla="*/ 1605516 h 1866014"/>
              <a:gd name="connsiteX28" fmla="*/ 2817628 w 6539024"/>
              <a:gd name="connsiteY28" fmla="*/ 1605516 h 1866014"/>
              <a:gd name="connsiteX29" fmla="*/ 2817628 w 6539024"/>
              <a:gd name="connsiteY29" fmla="*/ 1584251 h 1866014"/>
              <a:gd name="connsiteX30" fmla="*/ 2966484 w 6539024"/>
              <a:gd name="connsiteY30" fmla="*/ 1584251 h 1866014"/>
              <a:gd name="connsiteX31" fmla="*/ 2966484 w 6539024"/>
              <a:gd name="connsiteY31" fmla="*/ 1547037 h 1866014"/>
              <a:gd name="connsiteX32" fmla="*/ 3040912 w 6539024"/>
              <a:gd name="connsiteY32" fmla="*/ 1547037 h 1866014"/>
              <a:gd name="connsiteX33" fmla="*/ 3040912 w 6539024"/>
              <a:gd name="connsiteY33" fmla="*/ 1525772 h 1866014"/>
              <a:gd name="connsiteX34" fmla="*/ 3386470 w 6539024"/>
              <a:gd name="connsiteY34" fmla="*/ 1525772 h 1866014"/>
              <a:gd name="connsiteX35" fmla="*/ 3386470 w 6539024"/>
              <a:gd name="connsiteY35" fmla="*/ 1504507 h 1866014"/>
              <a:gd name="connsiteX36" fmla="*/ 3429000 w 6539024"/>
              <a:gd name="connsiteY36" fmla="*/ 1504507 h 1866014"/>
              <a:gd name="connsiteX37" fmla="*/ 3429000 w 6539024"/>
              <a:gd name="connsiteY37" fmla="*/ 1477925 h 1866014"/>
              <a:gd name="connsiteX38" fmla="*/ 3444949 w 6539024"/>
              <a:gd name="connsiteY38" fmla="*/ 1477925 h 1866014"/>
              <a:gd name="connsiteX39" fmla="*/ 3444949 w 6539024"/>
              <a:gd name="connsiteY39" fmla="*/ 1472609 h 1866014"/>
              <a:gd name="connsiteX40" fmla="*/ 3540642 w 6539024"/>
              <a:gd name="connsiteY40" fmla="*/ 1472609 h 1866014"/>
              <a:gd name="connsiteX41" fmla="*/ 3540642 w 6539024"/>
              <a:gd name="connsiteY41" fmla="*/ 1451344 h 1866014"/>
              <a:gd name="connsiteX42" fmla="*/ 3609754 w 6539024"/>
              <a:gd name="connsiteY42" fmla="*/ 1451344 h 1866014"/>
              <a:gd name="connsiteX43" fmla="*/ 3609754 w 6539024"/>
              <a:gd name="connsiteY43" fmla="*/ 1435395 h 1866014"/>
              <a:gd name="connsiteX44" fmla="*/ 3694814 w 6539024"/>
              <a:gd name="connsiteY44" fmla="*/ 1435395 h 1866014"/>
              <a:gd name="connsiteX45" fmla="*/ 3694814 w 6539024"/>
              <a:gd name="connsiteY45" fmla="*/ 1414130 h 1866014"/>
              <a:gd name="connsiteX46" fmla="*/ 3875568 w 6539024"/>
              <a:gd name="connsiteY46" fmla="*/ 1414130 h 1866014"/>
              <a:gd name="connsiteX47" fmla="*/ 3875568 w 6539024"/>
              <a:gd name="connsiteY47" fmla="*/ 1392865 h 1866014"/>
              <a:gd name="connsiteX48" fmla="*/ 3907466 w 6539024"/>
              <a:gd name="connsiteY48" fmla="*/ 1392865 h 1866014"/>
              <a:gd name="connsiteX49" fmla="*/ 3907466 w 6539024"/>
              <a:gd name="connsiteY49" fmla="*/ 1371600 h 1866014"/>
              <a:gd name="connsiteX50" fmla="*/ 4013791 w 6539024"/>
              <a:gd name="connsiteY50" fmla="*/ 1371600 h 1866014"/>
              <a:gd name="connsiteX51" fmla="*/ 4013791 w 6539024"/>
              <a:gd name="connsiteY51" fmla="*/ 1350335 h 1866014"/>
              <a:gd name="connsiteX52" fmla="*/ 4040372 w 6539024"/>
              <a:gd name="connsiteY52" fmla="*/ 1350335 h 1866014"/>
              <a:gd name="connsiteX53" fmla="*/ 4040372 w 6539024"/>
              <a:gd name="connsiteY53" fmla="*/ 1334386 h 1866014"/>
              <a:gd name="connsiteX54" fmla="*/ 4045689 w 6539024"/>
              <a:gd name="connsiteY54" fmla="*/ 1329069 h 1866014"/>
              <a:gd name="connsiteX55" fmla="*/ 4045689 w 6539024"/>
              <a:gd name="connsiteY55" fmla="*/ 1313121 h 1866014"/>
              <a:gd name="connsiteX56" fmla="*/ 4066954 w 6539024"/>
              <a:gd name="connsiteY56" fmla="*/ 1313121 h 1866014"/>
              <a:gd name="connsiteX57" fmla="*/ 4066954 w 6539024"/>
              <a:gd name="connsiteY57" fmla="*/ 1307804 h 1866014"/>
              <a:gd name="connsiteX58" fmla="*/ 4082903 w 6539024"/>
              <a:gd name="connsiteY58" fmla="*/ 1307804 h 1866014"/>
              <a:gd name="connsiteX59" fmla="*/ 4082903 w 6539024"/>
              <a:gd name="connsiteY59" fmla="*/ 1291856 h 1866014"/>
              <a:gd name="connsiteX60" fmla="*/ 4152014 w 6539024"/>
              <a:gd name="connsiteY60" fmla="*/ 1291856 h 1866014"/>
              <a:gd name="connsiteX61" fmla="*/ 4162647 w 6539024"/>
              <a:gd name="connsiteY61" fmla="*/ 1281223 h 1866014"/>
              <a:gd name="connsiteX62" fmla="*/ 4215810 w 6539024"/>
              <a:gd name="connsiteY62" fmla="*/ 1281223 h 1866014"/>
              <a:gd name="connsiteX63" fmla="*/ 4215810 w 6539024"/>
              <a:gd name="connsiteY63" fmla="*/ 1249325 h 1866014"/>
              <a:gd name="connsiteX64" fmla="*/ 4316819 w 6539024"/>
              <a:gd name="connsiteY64" fmla="*/ 1249325 h 1866014"/>
              <a:gd name="connsiteX65" fmla="*/ 4316819 w 6539024"/>
              <a:gd name="connsiteY65" fmla="*/ 1228060 h 1866014"/>
              <a:gd name="connsiteX66" fmla="*/ 4396563 w 6539024"/>
              <a:gd name="connsiteY66" fmla="*/ 1228060 h 1866014"/>
              <a:gd name="connsiteX67" fmla="*/ 4396563 w 6539024"/>
              <a:gd name="connsiteY67" fmla="*/ 1180214 h 1866014"/>
              <a:gd name="connsiteX68" fmla="*/ 4423145 w 6539024"/>
              <a:gd name="connsiteY68" fmla="*/ 1180214 h 1866014"/>
              <a:gd name="connsiteX69" fmla="*/ 4423145 w 6539024"/>
              <a:gd name="connsiteY69" fmla="*/ 1158949 h 1866014"/>
              <a:gd name="connsiteX70" fmla="*/ 4444410 w 6539024"/>
              <a:gd name="connsiteY70" fmla="*/ 1158949 h 1866014"/>
              <a:gd name="connsiteX71" fmla="*/ 4444410 w 6539024"/>
              <a:gd name="connsiteY71" fmla="*/ 1148316 h 1866014"/>
              <a:gd name="connsiteX72" fmla="*/ 4470991 w 6539024"/>
              <a:gd name="connsiteY72" fmla="*/ 1148316 h 1866014"/>
              <a:gd name="connsiteX73" fmla="*/ 4470991 w 6539024"/>
              <a:gd name="connsiteY73" fmla="*/ 1127051 h 1866014"/>
              <a:gd name="connsiteX74" fmla="*/ 4550735 w 6539024"/>
              <a:gd name="connsiteY74" fmla="*/ 1127051 h 1866014"/>
              <a:gd name="connsiteX75" fmla="*/ 4550735 w 6539024"/>
              <a:gd name="connsiteY75" fmla="*/ 1105786 h 1866014"/>
              <a:gd name="connsiteX76" fmla="*/ 4603898 w 6539024"/>
              <a:gd name="connsiteY76" fmla="*/ 1105786 h 1866014"/>
              <a:gd name="connsiteX77" fmla="*/ 4603898 w 6539024"/>
              <a:gd name="connsiteY77" fmla="*/ 1084521 h 1866014"/>
              <a:gd name="connsiteX78" fmla="*/ 4630479 w 6539024"/>
              <a:gd name="connsiteY78" fmla="*/ 1084521 h 1866014"/>
              <a:gd name="connsiteX79" fmla="*/ 4630479 w 6539024"/>
              <a:gd name="connsiteY79" fmla="*/ 1063256 h 1866014"/>
              <a:gd name="connsiteX80" fmla="*/ 4784652 w 6539024"/>
              <a:gd name="connsiteY80" fmla="*/ 1063256 h 1866014"/>
              <a:gd name="connsiteX81" fmla="*/ 4800600 w 6539024"/>
              <a:gd name="connsiteY81" fmla="*/ 1047308 h 1866014"/>
              <a:gd name="connsiteX82" fmla="*/ 4800600 w 6539024"/>
              <a:gd name="connsiteY82" fmla="*/ 1031358 h 1866014"/>
              <a:gd name="connsiteX83" fmla="*/ 4880345 w 6539024"/>
              <a:gd name="connsiteY83" fmla="*/ 1031358 h 1866014"/>
              <a:gd name="connsiteX84" fmla="*/ 4880345 w 6539024"/>
              <a:gd name="connsiteY84" fmla="*/ 1004776 h 1866014"/>
              <a:gd name="connsiteX85" fmla="*/ 4922875 w 6539024"/>
              <a:gd name="connsiteY85" fmla="*/ 1004776 h 1866014"/>
              <a:gd name="connsiteX86" fmla="*/ 4922875 w 6539024"/>
              <a:gd name="connsiteY86" fmla="*/ 951614 h 1866014"/>
              <a:gd name="connsiteX87" fmla="*/ 4981354 w 6539024"/>
              <a:gd name="connsiteY87" fmla="*/ 951614 h 1866014"/>
              <a:gd name="connsiteX88" fmla="*/ 4981354 w 6539024"/>
              <a:gd name="connsiteY88" fmla="*/ 925032 h 1866014"/>
              <a:gd name="connsiteX89" fmla="*/ 5023884 w 6539024"/>
              <a:gd name="connsiteY89" fmla="*/ 925032 h 1866014"/>
              <a:gd name="connsiteX90" fmla="*/ 5023884 w 6539024"/>
              <a:gd name="connsiteY90" fmla="*/ 903767 h 1866014"/>
              <a:gd name="connsiteX91" fmla="*/ 5071731 w 6539024"/>
              <a:gd name="connsiteY91" fmla="*/ 903767 h 1866014"/>
              <a:gd name="connsiteX92" fmla="*/ 5071731 w 6539024"/>
              <a:gd name="connsiteY92" fmla="*/ 882502 h 1866014"/>
              <a:gd name="connsiteX93" fmla="*/ 5162107 w 6539024"/>
              <a:gd name="connsiteY93" fmla="*/ 882502 h 1866014"/>
              <a:gd name="connsiteX94" fmla="*/ 5162107 w 6539024"/>
              <a:gd name="connsiteY94" fmla="*/ 855921 h 1866014"/>
              <a:gd name="connsiteX95" fmla="*/ 5215270 w 6539024"/>
              <a:gd name="connsiteY95" fmla="*/ 855921 h 1866014"/>
              <a:gd name="connsiteX96" fmla="*/ 5215270 w 6539024"/>
              <a:gd name="connsiteY96" fmla="*/ 829339 h 1866014"/>
              <a:gd name="connsiteX97" fmla="*/ 5332228 w 6539024"/>
              <a:gd name="connsiteY97" fmla="*/ 829339 h 1866014"/>
              <a:gd name="connsiteX98" fmla="*/ 5332228 w 6539024"/>
              <a:gd name="connsiteY98" fmla="*/ 792125 h 1866014"/>
              <a:gd name="connsiteX99" fmla="*/ 5332228 w 6539024"/>
              <a:gd name="connsiteY99" fmla="*/ 792125 h 1866014"/>
              <a:gd name="connsiteX100" fmla="*/ 5358809 w 6539024"/>
              <a:gd name="connsiteY100" fmla="*/ 765544 h 1866014"/>
              <a:gd name="connsiteX101" fmla="*/ 5422605 w 6539024"/>
              <a:gd name="connsiteY101" fmla="*/ 765544 h 1866014"/>
              <a:gd name="connsiteX102" fmla="*/ 5422605 w 6539024"/>
              <a:gd name="connsiteY102" fmla="*/ 733646 h 1866014"/>
              <a:gd name="connsiteX103" fmla="*/ 5443870 w 6539024"/>
              <a:gd name="connsiteY103" fmla="*/ 733646 h 1866014"/>
              <a:gd name="connsiteX104" fmla="*/ 5443870 w 6539024"/>
              <a:gd name="connsiteY104" fmla="*/ 696432 h 1866014"/>
              <a:gd name="connsiteX105" fmla="*/ 5507666 w 6539024"/>
              <a:gd name="connsiteY105" fmla="*/ 696432 h 1866014"/>
              <a:gd name="connsiteX106" fmla="*/ 5507666 w 6539024"/>
              <a:gd name="connsiteY106" fmla="*/ 659218 h 1866014"/>
              <a:gd name="connsiteX107" fmla="*/ 5566145 w 6539024"/>
              <a:gd name="connsiteY107" fmla="*/ 659218 h 1866014"/>
              <a:gd name="connsiteX108" fmla="*/ 5555512 w 6539024"/>
              <a:gd name="connsiteY108" fmla="*/ 648585 h 1866014"/>
              <a:gd name="connsiteX109" fmla="*/ 5576776 w 6539024"/>
              <a:gd name="connsiteY109" fmla="*/ 627321 h 1866014"/>
              <a:gd name="connsiteX110" fmla="*/ 5629940 w 6539024"/>
              <a:gd name="connsiteY110" fmla="*/ 627321 h 1866014"/>
              <a:gd name="connsiteX111" fmla="*/ 5629940 w 6539024"/>
              <a:gd name="connsiteY111" fmla="*/ 590107 h 1866014"/>
              <a:gd name="connsiteX112" fmla="*/ 5688419 w 6539024"/>
              <a:gd name="connsiteY112" fmla="*/ 590107 h 1866014"/>
              <a:gd name="connsiteX113" fmla="*/ 5688419 w 6539024"/>
              <a:gd name="connsiteY113" fmla="*/ 547576 h 1866014"/>
              <a:gd name="connsiteX114" fmla="*/ 5709684 w 6539024"/>
              <a:gd name="connsiteY114" fmla="*/ 547576 h 1866014"/>
              <a:gd name="connsiteX115" fmla="*/ 5709684 w 6539024"/>
              <a:gd name="connsiteY115" fmla="*/ 489097 h 1866014"/>
              <a:gd name="connsiteX116" fmla="*/ 5757531 w 6539024"/>
              <a:gd name="connsiteY116" fmla="*/ 489097 h 1866014"/>
              <a:gd name="connsiteX117" fmla="*/ 5757531 w 6539024"/>
              <a:gd name="connsiteY117" fmla="*/ 441251 h 1866014"/>
              <a:gd name="connsiteX118" fmla="*/ 5842591 w 6539024"/>
              <a:gd name="connsiteY118" fmla="*/ 441251 h 1866014"/>
              <a:gd name="connsiteX119" fmla="*/ 5842591 w 6539024"/>
              <a:gd name="connsiteY119" fmla="*/ 318976 h 1866014"/>
              <a:gd name="connsiteX120" fmla="*/ 5874489 w 6539024"/>
              <a:gd name="connsiteY120" fmla="*/ 318976 h 1866014"/>
              <a:gd name="connsiteX121" fmla="*/ 5874489 w 6539024"/>
              <a:gd name="connsiteY121" fmla="*/ 318976 h 1866014"/>
              <a:gd name="connsiteX122" fmla="*/ 5874489 w 6539024"/>
              <a:gd name="connsiteY122" fmla="*/ 281762 h 1866014"/>
              <a:gd name="connsiteX123" fmla="*/ 5874489 w 6539024"/>
              <a:gd name="connsiteY123" fmla="*/ 239232 h 1866014"/>
              <a:gd name="connsiteX124" fmla="*/ 6028661 w 6539024"/>
              <a:gd name="connsiteY124" fmla="*/ 239232 h 1866014"/>
              <a:gd name="connsiteX125" fmla="*/ 6028661 w 6539024"/>
              <a:gd name="connsiteY125" fmla="*/ 186069 h 1866014"/>
              <a:gd name="connsiteX126" fmla="*/ 6140303 w 6539024"/>
              <a:gd name="connsiteY126" fmla="*/ 186069 h 1866014"/>
              <a:gd name="connsiteX127" fmla="*/ 6140303 w 6539024"/>
              <a:gd name="connsiteY127" fmla="*/ 122274 h 1866014"/>
              <a:gd name="connsiteX128" fmla="*/ 6214731 w 6539024"/>
              <a:gd name="connsiteY128" fmla="*/ 122274 h 1866014"/>
              <a:gd name="connsiteX129" fmla="*/ 6214731 w 6539024"/>
              <a:gd name="connsiteY129" fmla="*/ 53162 h 1866014"/>
              <a:gd name="connsiteX130" fmla="*/ 6251945 w 6539024"/>
              <a:gd name="connsiteY130" fmla="*/ 53162 h 1866014"/>
              <a:gd name="connsiteX131" fmla="*/ 6251945 w 6539024"/>
              <a:gd name="connsiteY131" fmla="*/ 0 h 1866014"/>
              <a:gd name="connsiteX132" fmla="*/ 6539024 w 6539024"/>
              <a:gd name="connsiteY132" fmla="*/ 0 h 1866014"/>
              <a:gd name="connsiteX0" fmla="*/ 0 w 6539024"/>
              <a:gd name="connsiteY0" fmla="*/ 1866014 h 1866014"/>
              <a:gd name="connsiteX1" fmla="*/ 175438 w 6539024"/>
              <a:gd name="connsiteY1" fmla="*/ 1866014 h 1866014"/>
              <a:gd name="connsiteX2" fmla="*/ 175438 w 6539024"/>
              <a:gd name="connsiteY2" fmla="*/ 1855381 h 1866014"/>
              <a:gd name="connsiteX3" fmla="*/ 574159 w 6539024"/>
              <a:gd name="connsiteY3" fmla="*/ 1855381 h 1866014"/>
              <a:gd name="connsiteX4" fmla="*/ 574159 w 6539024"/>
              <a:gd name="connsiteY4" fmla="*/ 1828800 h 1866014"/>
              <a:gd name="connsiteX5" fmla="*/ 1244010 w 6539024"/>
              <a:gd name="connsiteY5" fmla="*/ 1828800 h 1866014"/>
              <a:gd name="connsiteX6" fmla="*/ 1244010 w 6539024"/>
              <a:gd name="connsiteY6" fmla="*/ 1818167 h 1866014"/>
              <a:gd name="connsiteX7" fmla="*/ 1658679 w 6539024"/>
              <a:gd name="connsiteY7" fmla="*/ 1818167 h 1866014"/>
              <a:gd name="connsiteX8" fmla="*/ 1658679 w 6539024"/>
              <a:gd name="connsiteY8" fmla="*/ 1791586 h 1866014"/>
              <a:gd name="connsiteX9" fmla="*/ 1711842 w 6539024"/>
              <a:gd name="connsiteY9" fmla="*/ 1791586 h 1866014"/>
              <a:gd name="connsiteX10" fmla="*/ 1711842 w 6539024"/>
              <a:gd name="connsiteY10" fmla="*/ 1780953 h 1866014"/>
              <a:gd name="connsiteX11" fmla="*/ 2094614 w 6539024"/>
              <a:gd name="connsiteY11" fmla="*/ 1780953 h 1866014"/>
              <a:gd name="connsiteX12" fmla="*/ 2094614 w 6539024"/>
              <a:gd name="connsiteY12" fmla="*/ 1754372 h 1866014"/>
              <a:gd name="connsiteX13" fmla="*/ 2179675 w 6539024"/>
              <a:gd name="connsiteY13" fmla="*/ 1754372 h 1866014"/>
              <a:gd name="connsiteX14" fmla="*/ 2179675 w 6539024"/>
              <a:gd name="connsiteY14" fmla="*/ 1738423 h 1866014"/>
              <a:gd name="connsiteX15" fmla="*/ 2503968 w 6539024"/>
              <a:gd name="connsiteY15" fmla="*/ 1738423 h 1866014"/>
              <a:gd name="connsiteX16" fmla="*/ 2503968 w 6539024"/>
              <a:gd name="connsiteY16" fmla="*/ 1717158 h 1866014"/>
              <a:gd name="connsiteX17" fmla="*/ 2535866 w 6539024"/>
              <a:gd name="connsiteY17" fmla="*/ 1717158 h 1866014"/>
              <a:gd name="connsiteX18" fmla="*/ 2535866 w 6539024"/>
              <a:gd name="connsiteY18" fmla="*/ 1695893 h 1866014"/>
              <a:gd name="connsiteX19" fmla="*/ 2535866 w 6539024"/>
              <a:gd name="connsiteY19" fmla="*/ 1695893 h 1866014"/>
              <a:gd name="connsiteX20" fmla="*/ 2573079 w 6539024"/>
              <a:gd name="connsiteY20" fmla="*/ 1695893 h 1866014"/>
              <a:gd name="connsiteX21" fmla="*/ 2573079 w 6539024"/>
              <a:gd name="connsiteY21" fmla="*/ 1674628 h 1866014"/>
              <a:gd name="connsiteX22" fmla="*/ 2652824 w 6539024"/>
              <a:gd name="connsiteY22" fmla="*/ 1674628 h 1866014"/>
              <a:gd name="connsiteX23" fmla="*/ 2652824 w 6539024"/>
              <a:gd name="connsiteY23" fmla="*/ 1642730 h 1866014"/>
              <a:gd name="connsiteX24" fmla="*/ 2711303 w 6539024"/>
              <a:gd name="connsiteY24" fmla="*/ 1642730 h 1866014"/>
              <a:gd name="connsiteX25" fmla="*/ 2711303 w 6539024"/>
              <a:gd name="connsiteY25" fmla="*/ 1626781 h 1866014"/>
              <a:gd name="connsiteX26" fmla="*/ 2785731 w 6539024"/>
              <a:gd name="connsiteY26" fmla="*/ 1626781 h 1866014"/>
              <a:gd name="connsiteX27" fmla="*/ 2785731 w 6539024"/>
              <a:gd name="connsiteY27" fmla="*/ 1605516 h 1866014"/>
              <a:gd name="connsiteX28" fmla="*/ 2817628 w 6539024"/>
              <a:gd name="connsiteY28" fmla="*/ 1605516 h 1866014"/>
              <a:gd name="connsiteX29" fmla="*/ 2817628 w 6539024"/>
              <a:gd name="connsiteY29" fmla="*/ 1584251 h 1866014"/>
              <a:gd name="connsiteX30" fmla="*/ 2966484 w 6539024"/>
              <a:gd name="connsiteY30" fmla="*/ 1584251 h 1866014"/>
              <a:gd name="connsiteX31" fmla="*/ 2966484 w 6539024"/>
              <a:gd name="connsiteY31" fmla="*/ 1547037 h 1866014"/>
              <a:gd name="connsiteX32" fmla="*/ 3040912 w 6539024"/>
              <a:gd name="connsiteY32" fmla="*/ 1547037 h 1866014"/>
              <a:gd name="connsiteX33" fmla="*/ 3040912 w 6539024"/>
              <a:gd name="connsiteY33" fmla="*/ 1525772 h 1866014"/>
              <a:gd name="connsiteX34" fmla="*/ 3386470 w 6539024"/>
              <a:gd name="connsiteY34" fmla="*/ 1525772 h 1866014"/>
              <a:gd name="connsiteX35" fmla="*/ 3386470 w 6539024"/>
              <a:gd name="connsiteY35" fmla="*/ 1504507 h 1866014"/>
              <a:gd name="connsiteX36" fmla="*/ 3429000 w 6539024"/>
              <a:gd name="connsiteY36" fmla="*/ 1504507 h 1866014"/>
              <a:gd name="connsiteX37" fmla="*/ 3429000 w 6539024"/>
              <a:gd name="connsiteY37" fmla="*/ 1477925 h 1866014"/>
              <a:gd name="connsiteX38" fmla="*/ 3444949 w 6539024"/>
              <a:gd name="connsiteY38" fmla="*/ 1477925 h 1866014"/>
              <a:gd name="connsiteX39" fmla="*/ 3444949 w 6539024"/>
              <a:gd name="connsiteY39" fmla="*/ 1472609 h 1866014"/>
              <a:gd name="connsiteX40" fmla="*/ 3540642 w 6539024"/>
              <a:gd name="connsiteY40" fmla="*/ 1472609 h 1866014"/>
              <a:gd name="connsiteX41" fmla="*/ 3540642 w 6539024"/>
              <a:gd name="connsiteY41" fmla="*/ 1451344 h 1866014"/>
              <a:gd name="connsiteX42" fmla="*/ 3609754 w 6539024"/>
              <a:gd name="connsiteY42" fmla="*/ 1451344 h 1866014"/>
              <a:gd name="connsiteX43" fmla="*/ 3609754 w 6539024"/>
              <a:gd name="connsiteY43" fmla="*/ 1435395 h 1866014"/>
              <a:gd name="connsiteX44" fmla="*/ 3694814 w 6539024"/>
              <a:gd name="connsiteY44" fmla="*/ 1435395 h 1866014"/>
              <a:gd name="connsiteX45" fmla="*/ 3694814 w 6539024"/>
              <a:gd name="connsiteY45" fmla="*/ 1414130 h 1866014"/>
              <a:gd name="connsiteX46" fmla="*/ 3875568 w 6539024"/>
              <a:gd name="connsiteY46" fmla="*/ 1414130 h 1866014"/>
              <a:gd name="connsiteX47" fmla="*/ 3875568 w 6539024"/>
              <a:gd name="connsiteY47" fmla="*/ 1392865 h 1866014"/>
              <a:gd name="connsiteX48" fmla="*/ 3907466 w 6539024"/>
              <a:gd name="connsiteY48" fmla="*/ 1392865 h 1866014"/>
              <a:gd name="connsiteX49" fmla="*/ 3907466 w 6539024"/>
              <a:gd name="connsiteY49" fmla="*/ 1371600 h 1866014"/>
              <a:gd name="connsiteX50" fmla="*/ 4013791 w 6539024"/>
              <a:gd name="connsiteY50" fmla="*/ 1371600 h 1866014"/>
              <a:gd name="connsiteX51" fmla="*/ 4013791 w 6539024"/>
              <a:gd name="connsiteY51" fmla="*/ 1350335 h 1866014"/>
              <a:gd name="connsiteX52" fmla="*/ 4040372 w 6539024"/>
              <a:gd name="connsiteY52" fmla="*/ 1350335 h 1866014"/>
              <a:gd name="connsiteX53" fmla="*/ 4040372 w 6539024"/>
              <a:gd name="connsiteY53" fmla="*/ 1334386 h 1866014"/>
              <a:gd name="connsiteX54" fmla="*/ 4045689 w 6539024"/>
              <a:gd name="connsiteY54" fmla="*/ 1329069 h 1866014"/>
              <a:gd name="connsiteX55" fmla="*/ 4045689 w 6539024"/>
              <a:gd name="connsiteY55" fmla="*/ 1313121 h 1866014"/>
              <a:gd name="connsiteX56" fmla="*/ 4066954 w 6539024"/>
              <a:gd name="connsiteY56" fmla="*/ 1313121 h 1866014"/>
              <a:gd name="connsiteX57" fmla="*/ 4066954 w 6539024"/>
              <a:gd name="connsiteY57" fmla="*/ 1307804 h 1866014"/>
              <a:gd name="connsiteX58" fmla="*/ 4082903 w 6539024"/>
              <a:gd name="connsiteY58" fmla="*/ 1307804 h 1866014"/>
              <a:gd name="connsiteX59" fmla="*/ 4082903 w 6539024"/>
              <a:gd name="connsiteY59" fmla="*/ 1291856 h 1866014"/>
              <a:gd name="connsiteX60" fmla="*/ 4152014 w 6539024"/>
              <a:gd name="connsiteY60" fmla="*/ 1291856 h 1866014"/>
              <a:gd name="connsiteX61" fmla="*/ 4162647 w 6539024"/>
              <a:gd name="connsiteY61" fmla="*/ 1281223 h 1866014"/>
              <a:gd name="connsiteX62" fmla="*/ 4215810 w 6539024"/>
              <a:gd name="connsiteY62" fmla="*/ 1281223 h 1866014"/>
              <a:gd name="connsiteX63" fmla="*/ 4215810 w 6539024"/>
              <a:gd name="connsiteY63" fmla="*/ 1249325 h 1866014"/>
              <a:gd name="connsiteX64" fmla="*/ 4316819 w 6539024"/>
              <a:gd name="connsiteY64" fmla="*/ 1249325 h 1866014"/>
              <a:gd name="connsiteX65" fmla="*/ 4316819 w 6539024"/>
              <a:gd name="connsiteY65" fmla="*/ 1228060 h 1866014"/>
              <a:gd name="connsiteX66" fmla="*/ 4396563 w 6539024"/>
              <a:gd name="connsiteY66" fmla="*/ 1228060 h 1866014"/>
              <a:gd name="connsiteX67" fmla="*/ 4396563 w 6539024"/>
              <a:gd name="connsiteY67" fmla="*/ 1180214 h 1866014"/>
              <a:gd name="connsiteX68" fmla="*/ 4423145 w 6539024"/>
              <a:gd name="connsiteY68" fmla="*/ 1180214 h 1866014"/>
              <a:gd name="connsiteX69" fmla="*/ 4423145 w 6539024"/>
              <a:gd name="connsiteY69" fmla="*/ 1158949 h 1866014"/>
              <a:gd name="connsiteX70" fmla="*/ 4444410 w 6539024"/>
              <a:gd name="connsiteY70" fmla="*/ 1158949 h 1866014"/>
              <a:gd name="connsiteX71" fmla="*/ 4444410 w 6539024"/>
              <a:gd name="connsiteY71" fmla="*/ 1148316 h 1866014"/>
              <a:gd name="connsiteX72" fmla="*/ 4470991 w 6539024"/>
              <a:gd name="connsiteY72" fmla="*/ 1148316 h 1866014"/>
              <a:gd name="connsiteX73" fmla="*/ 4470991 w 6539024"/>
              <a:gd name="connsiteY73" fmla="*/ 1127051 h 1866014"/>
              <a:gd name="connsiteX74" fmla="*/ 4550735 w 6539024"/>
              <a:gd name="connsiteY74" fmla="*/ 1127051 h 1866014"/>
              <a:gd name="connsiteX75" fmla="*/ 4550735 w 6539024"/>
              <a:gd name="connsiteY75" fmla="*/ 1105786 h 1866014"/>
              <a:gd name="connsiteX76" fmla="*/ 4603898 w 6539024"/>
              <a:gd name="connsiteY76" fmla="*/ 1105786 h 1866014"/>
              <a:gd name="connsiteX77" fmla="*/ 4603898 w 6539024"/>
              <a:gd name="connsiteY77" fmla="*/ 1084521 h 1866014"/>
              <a:gd name="connsiteX78" fmla="*/ 4630479 w 6539024"/>
              <a:gd name="connsiteY78" fmla="*/ 1084521 h 1866014"/>
              <a:gd name="connsiteX79" fmla="*/ 4630479 w 6539024"/>
              <a:gd name="connsiteY79" fmla="*/ 1063256 h 1866014"/>
              <a:gd name="connsiteX80" fmla="*/ 4784652 w 6539024"/>
              <a:gd name="connsiteY80" fmla="*/ 1063256 h 1866014"/>
              <a:gd name="connsiteX81" fmla="*/ 4800600 w 6539024"/>
              <a:gd name="connsiteY81" fmla="*/ 1047308 h 1866014"/>
              <a:gd name="connsiteX82" fmla="*/ 4800600 w 6539024"/>
              <a:gd name="connsiteY82" fmla="*/ 1031358 h 1866014"/>
              <a:gd name="connsiteX83" fmla="*/ 4880345 w 6539024"/>
              <a:gd name="connsiteY83" fmla="*/ 1031358 h 1866014"/>
              <a:gd name="connsiteX84" fmla="*/ 4880345 w 6539024"/>
              <a:gd name="connsiteY84" fmla="*/ 1004776 h 1866014"/>
              <a:gd name="connsiteX85" fmla="*/ 4922875 w 6539024"/>
              <a:gd name="connsiteY85" fmla="*/ 1004776 h 1866014"/>
              <a:gd name="connsiteX86" fmla="*/ 4922875 w 6539024"/>
              <a:gd name="connsiteY86" fmla="*/ 951614 h 1866014"/>
              <a:gd name="connsiteX87" fmla="*/ 4981354 w 6539024"/>
              <a:gd name="connsiteY87" fmla="*/ 951614 h 1866014"/>
              <a:gd name="connsiteX88" fmla="*/ 4981354 w 6539024"/>
              <a:gd name="connsiteY88" fmla="*/ 925032 h 1866014"/>
              <a:gd name="connsiteX89" fmla="*/ 5023884 w 6539024"/>
              <a:gd name="connsiteY89" fmla="*/ 925032 h 1866014"/>
              <a:gd name="connsiteX90" fmla="*/ 5023884 w 6539024"/>
              <a:gd name="connsiteY90" fmla="*/ 903767 h 1866014"/>
              <a:gd name="connsiteX91" fmla="*/ 5071731 w 6539024"/>
              <a:gd name="connsiteY91" fmla="*/ 903767 h 1866014"/>
              <a:gd name="connsiteX92" fmla="*/ 5071731 w 6539024"/>
              <a:gd name="connsiteY92" fmla="*/ 882502 h 1866014"/>
              <a:gd name="connsiteX93" fmla="*/ 5162107 w 6539024"/>
              <a:gd name="connsiteY93" fmla="*/ 882502 h 1866014"/>
              <a:gd name="connsiteX94" fmla="*/ 5162107 w 6539024"/>
              <a:gd name="connsiteY94" fmla="*/ 855921 h 1866014"/>
              <a:gd name="connsiteX95" fmla="*/ 5215270 w 6539024"/>
              <a:gd name="connsiteY95" fmla="*/ 855921 h 1866014"/>
              <a:gd name="connsiteX96" fmla="*/ 5215270 w 6539024"/>
              <a:gd name="connsiteY96" fmla="*/ 829339 h 1866014"/>
              <a:gd name="connsiteX97" fmla="*/ 5332228 w 6539024"/>
              <a:gd name="connsiteY97" fmla="*/ 829339 h 1866014"/>
              <a:gd name="connsiteX98" fmla="*/ 5332228 w 6539024"/>
              <a:gd name="connsiteY98" fmla="*/ 792125 h 1866014"/>
              <a:gd name="connsiteX99" fmla="*/ 5332228 w 6539024"/>
              <a:gd name="connsiteY99" fmla="*/ 792125 h 1866014"/>
              <a:gd name="connsiteX100" fmla="*/ 5358809 w 6539024"/>
              <a:gd name="connsiteY100" fmla="*/ 765544 h 1866014"/>
              <a:gd name="connsiteX101" fmla="*/ 5422605 w 6539024"/>
              <a:gd name="connsiteY101" fmla="*/ 765544 h 1866014"/>
              <a:gd name="connsiteX102" fmla="*/ 5422605 w 6539024"/>
              <a:gd name="connsiteY102" fmla="*/ 733646 h 1866014"/>
              <a:gd name="connsiteX103" fmla="*/ 5443870 w 6539024"/>
              <a:gd name="connsiteY103" fmla="*/ 733646 h 1866014"/>
              <a:gd name="connsiteX104" fmla="*/ 5443870 w 6539024"/>
              <a:gd name="connsiteY104" fmla="*/ 696432 h 1866014"/>
              <a:gd name="connsiteX105" fmla="*/ 5507666 w 6539024"/>
              <a:gd name="connsiteY105" fmla="*/ 696432 h 1866014"/>
              <a:gd name="connsiteX106" fmla="*/ 5507666 w 6539024"/>
              <a:gd name="connsiteY106" fmla="*/ 659218 h 1866014"/>
              <a:gd name="connsiteX107" fmla="*/ 5566145 w 6539024"/>
              <a:gd name="connsiteY107" fmla="*/ 659218 h 1866014"/>
              <a:gd name="connsiteX108" fmla="*/ 5555512 w 6539024"/>
              <a:gd name="connsiteY108" fmla="*/ 648585 h 1866014"/>
              <a:gd name="connsiteX109" fmla="*/ 5576776 w 6539024"/>
              <a:gd name="connsiteY109" fmla="*/ 627321 h 1866014"/>
              <a:gd name="connsiteX110" fmla="*/ 5629940 w 6539024"/>
              <a:gd name="connsiteY110" fmla="*/ 627321 h 1866014"/>
              <a:gd name="connsiteX111" fmla="*/ 5629940 w 6539024"/>
              <a:gd name="connsiteY111" fmla="*/ 590107 h 1866014"/>
              <a:gd name="connsiteX112" fmla="*/ 5688419 w 6539024"/>
              <a:gd name="connsiteY112" fmla="*/ 590107 h 1866014"/>
              <a:gd name="connsiteX113" fmla="*/ 5688419 w 6539024"/>
              <a:gd name="connsiteY113" fmla="*/ 547576 h 1866014"/>
              <a:gd name="connsiteX114" fmla="*/ 5709684 w 6539024"/>
              <a:gd name="connsiteY114" fmla="*/ 547576 h 1866014"/>
              <a:gd name="connsiteX115" fmla="*/ 5709684 w 6539024"/>
              <a:gd name="connsiteY115" fmla="*/ 489097 h 1866014"/>
              <a:gd name="connsiteX116" fmla="*/ 5757531 w 6539024"/>
              <a:gd name="connsiteY116" fmla="*/ 489097 h 1866014"/>
              <a:gd name="connsiteX117" fmla="*/ 5757531 w 6539024"/>
              <a:gd name="connsiteY117" fmla="*/ 441251 h 1866014"/>
              <a:gd name="connsiteX118" fmla="*/ 5842591 w 6539024"/>
              <a:gd name="connsiteY118" fmla="*/ 441251 h 1866014"/>
              <a:gd name="connsiteX119" fmla="*/ 5842591 w 6539024"/>
              <a:gd name="connsiteY119" fmla="*/ 318976 h 1866014"/>
              <a:gd name="connsiteX120" fmla="*/ 5874489 w 6539024"/>
              <a:gd name="connsiteY120" fmla="*/ 318976 h 1866014"/>
              <a:gd name="connsiteX121" fmla="*/ 5874489 w 6539024"/>
              <a:gd name="connsiteY121" fmla="*/ 318976 h 1866014"/>
              <a:gd name="connsiteX122" fmla="*/ 5874489 w 6539024"/>
              <a:gd name="connsiteY122" fmla="*/ 284484 h 1866014"/>
              <a:gd name="connsiteX123" fmla="*/ 5874489 w 6539024"/>
              <a:gd name="connsiteY123" fmla="*/ 239232 h 1866014"/>
              <a:gd name="connsiteX124" fmla="*/ 6028661 w 6539024"/>
              <a:gd name="connsiteY124" fmla="*/ 239232 h 1866014"/>
              <a:gd name="connsiteX125" fmla="*/ 6028661 w 6539024"/>
              <a:gd name="connsiteY125" fmla="*/ 186069 h 1866014"/>
              <a:gd name="connsiteX126" fmla="*/ 6140303 w 6539024"/>
              <a:gd name="connsiteY126" fmla="*/ 186069 h 1866014"/>
              <a:gd name="connsiteX127" fmla="*/ 6140303 w 6539024"/>
              <a:gd name="connsiteY127" fmla="*/ 122274 h 1866014"/>
              <a:gd name="connsiteX128" fmla="*/ 6214731 w 6539024"/>
              <a:gd name="connsiteY128" fmla="*/ 122274 h 1866014"/>
              <a:gd name="connsiteX129" fmla="*/ 6214731 w 6539024"/>
              <a:gd name="connsiteY129" fmla="*/ 53162 h 1866014"/>
              <a:gd name="connsiteX130" fmla="*/ 6251945 w 6539024"/>
              <a:gd name="connsiteY130" fmla="*/ 53162 h 1866014"/>
              <a:gd name="connsiteX131" fmla="*/ 6251945 w 6539024"/>
              <a:gd name="connsiteY131" fmla="*/ 0 h 1866014"/>
              <a:gd name="connsiteX132" fmla="*/ 6539024 w 6539024"/>
              <a:gd name="connsiteY132" fmla="*/ 0 h 1866014"/>
              <a:gd name="connsiteX0" fmla="*/ 0 w 6539024"/>
              <a:gd name="connsiteY0" fmla="*/ 1866014 h 1866014"/>
              <a:gd name="connsiteX1" fmla="*/ 175438 w 6539024"/>
              <a:gd name="connsiteY1" fmla="*/ 1866014 h 1866014"/>
              <a:gd name="connsiteX2" fmla="*/ 175438 w 6539024"/>
              <a:gd name="connsiteY2" fmla="*/ 1855381 h 1866014"/>
              <a:gd name="connsiteX3" fmla="*/ 574159 w 6539024"/>
              <a:gd name="connsiteY3" fmla="*/ 1855381 h 1866014"/>
              <a:gd name="connsiteX4" fmla="*/ 574159 w 6539024"/>
              <a:gd name="connsiteY4" fmla="*/ 1828800 h 1866014"/>
              <a:gd name="connsiteX5" fmla="*/ 1244010 w 6539024"/>
              <a:gd name="connsiteY5" fmla="*/ 1828800 h 1866014"/>
              <a:gd name="connsiteX6" fmla="*/ 1244010 w 6539024"/>
              <a:gd name="connsiteY6" fmla="*/ 1818167 h 1866014"/>
              <a:gd name="connsiteX7" fmla="*/ 1658679 w 6539024"/>
              <a:gd name="connsiteY7" fmla="*/ 1818167 h 1866014"/>
              <a:gd name="connsiteX8" fmla="*/ 1658679 w 6539024"/>
              <a:gd name="connsiteY8" fmla="*/ 1791586 h 1866014"/>
              <a:gd name="connsiteX9" fmla="*/ 1711842 w 6539024"/>
              <a:gd name="connsiteY9" fmla="*/ 1791586 h 1866014"/>
              <a:gd name="connsiteX10" fmla="*/ 1711842 w 6539024"/>
              <a:gd name="connsiteY10" fmla="*/ 1780953 h 1866014"/>
              <a:gd name="connsiteX11" fmla="*/ 2094614 w 6539024"/>
              <a:gd name="connsiteY11" fmla="*/ 1780953 h 1866014"/>
              <a:gd name="connsiteX12" fmla="*/ 2094614 w 6539024"/>
              <a:gd name="connsiteY12" fmla="*/ 1754372 h 1866014"/>
              <a:gd name="connsiteX13" fmla="*/ 2179675 w 6539024"/>
              <a:gd name="connsiteY13" fmla="*/ 1754372 h 1866014"/>
              <a:gd name="connsiteX14" fmla="*/ 2179675 w 6539024"/>
              <a:gd name="connsiteY14" fmla="*/ 1738423 h 1866014"/>
              <a:gd name="connsiteX15" fmla="*/ 2503968 w 6539024"/>
              <a:gd name="connsiteY15" fmla="*/ 1738423 h 1866014"/>
              <a:gd name="connsiteX16" fmla="*/ 2503968 w 6539024"/>
              <a:gd name="connsiteY16" fmla="*/ 1717158 h 1866014"/>
              <a:gd name="connsiteX17" fmla="*/ 2535866 w 6539024"/>
              <a:gd name="connsiteY17" fmla="*/ 1717158 h 1866014"/>
              <a:gd name="connsiteX18" fmla="*/ 2535866 w 6539024"/>
              <a:gd name="connsiteY18" fmla="*/ 1695893 h 1866014"/>
              <a:gd name="connsiteX19" fmla="*/ 2535866 w 6539024"/>
              <a:gd name="connsiteY19" fmla="*/ 1695893 h 1866014"/>
              <a:gd name="connsiteX20" fmla="*/ 2573079 w 6539024"/>
              <a:gd name="connsiteY20" fmla="*/ 1695893 h 1866014"/>
              <a:gd name="connsiteX21" fmla="*/ 2573079 w 6539024"/>
              <a:gd name="connsiteY21" fmla="*/ 1674628 h 1866014"/>
              <a:gd name="connsiteX22" fmla="*/ 2652824 w 6539024"/>
              <a:gd name="connsiteY22" fmla="*/ 1674628 h 1866014"/>
              <a:gd name="connsiteX23" fmla="*/ 2652824 w 6539024"/>
              <a:gd name="connsiteY23" fmla="*/ 1642730 h 1866014"/>
              <a:gd name="connsiteX24" fmla="*/ 2711303 w 6539024"/>
              <a:gd name="connsiteY24" fmla="*/ 1642730 h 1866014"/>
              <a:gd name="connsiteX25" fmla="*/ 2711303 w 6539024"/>
              <a:gd name="connsiteY25" fmla="*/ 1626781 h 1866014"/>
              <a:gd name="connsiteX26" fmla="*/ 2785731 w 6539024"/>
              <a:gd name="connsiteY26" fmla="*/ 1626781 h 1866014"/>
              <a:gd name="connsiteX27" fmla="*/ 2785731 w 6539024"/>
              <a:gd name="connsiteY27" fmla="*/ 1605516 h 1866014"/>
              <a:gd name="connsiteX28" fmla="*/ 2817628 w 6539024"/>
              <a:gd name="connsiteY28" fmla="*/ 1605516 h 1866014"/>
              <a:gd name="connsiteX29" fmla="*/ 2817628 w 6539024"/>
              <a:gd name="connsiteY29" fmla="*/ 1584251 h 1866014"/>
              <a:gd name="connsiteX30" fmla="*/ 2966484 w 6539024"/>
              <a:gd name="connsiteY30" fmla="*/ 1584251 h 1866014"/>
              <a:gd name="connsiteX31" fmla="*/ 2966484 w 6539024"/>
              <a:gd name="connsiteY31" fmla="*/ 1547037 h 1866014"/>
              <a:gd name="connsiteX32" fmla="*/ 3040912 w 6539024"/>
              <a:gd name="connsiteY32" fmla="*/ 1547037 h 1866014"/>
              <a:gd name="connsiteX33" fmla="*/ 3040912 w 6539024"/>
              <a:gd name="connsiteY33" fmla="*/ 1525772 h 1866014"/>
              <a:gd name="connsiteX34" fmla="*/ 3386470 w 6539024"/>
              <a:gd name="connsiteY34" fmla="*/ 1525772 h 1866014"/>
              <a:gd name="connsiteX35" fmla="*/ 3386470 w 6539024"/>
              <a:gd name="connsiteY35" fmla="*/ 1504507 h 1866014"/>
              <a:gd name="connsiteX36" fmla="*/ 3429000 w 6539024"/>
              <a:gd name="connsiteY36" fmla="*/ 1504507 h 1866014"/>
              <a:gd name="connsiteX37" fmla="*/ 3429000 w 6539024"/>
              <a:gd name="connsiteY37" fmla="*/ 1477925 h 1866014"/>
              <a:gd name="connsiteX38" fmla="*/ 3444949 w 6539024"/>
              <a:gd name="connsiteY38" fmla="*/ 1477925 h 1866014"/>
              <a:gd name="connsiteX39" fmla="*/ 3444949 w 6539024"/>
              <a:gd name="connsiteY39" fmla="*/ 1472609 h 1866014"/>
              <a:gd name="connsiteX40" fmla="*/ 3540642 w 6539024"/>
              <a:gd name="connsiteY40" fmla="*/ 1472609 h 1866014"/>
              <a:gd name="connsiteX41" fmla="*/ 3540642 w 6539024"/>
              <a:gd name="connsiteY41" fmla="*/ 1451344 h 1866014"/>
              <a:gd name="connsiteX42" fmla="*/ 3609754 w 6539024"/>
              <a:gd name="connsiteY42" fmla="*/ 1451344 h 1866014"/>
              <a:gd name="connsiteX43" fmla="*/ 3609754 w 6539024"/>
              <a:gd name="connsiteY43" fmla="*/ 1435395 h 1866014"/>
              <a:gd name="connsiteX44" fmla="*/ 3694814 w 6539024"/>
              <a:gd name="connsiteY44" fmla="*/ 1435395 h 1866014"/>
              <a:gd name="connsiteX45" fmla="*/ 3694814 w 6539024"/>
              <a:gd name="connsiteY45" fmla="*/ 1414130 h 1866014"/>
              <a:gd name="connsiteX46" fmla="*/ 3875568 w 6539024"/>
              <a:gd name="connsiteY46" fmla="*/ 1414130 h 1866014"/>
              <a:gd name="connsiteX47" fmla="*/ 3875568 w 6539024"/>
              <a:gd name="connsiteY47" fmla="*/ 1392865 h 1866014"/>
              <a:gd name="connsiteX48" fmla="*/ 3907466 w 6539024"/>
              <a:gd name="connsiteY48" fmla="*/ 1392865 h 1866014"/>
              <a:gd name="connsiteX49" fmla="*/ 3907466 w 6539024"/>
              <a:gd name="connsiteY49" fmla="*/ 1371600 h 1866014"/>
              <a:gd name="connsiteX50" fmla="*/ 4013791 w 6539024"/>
              <a:gd name="connsiteY50" fmla="*/ 1371600 h 1866014"/>
              <a:gd name="connsiteX51" fmla="*/ 4013791 w 6539024"/>
              <a:gd name="connsiteY51" fmla="*/ 1350335 h 1866014"/>
              <a:gd name="connsiteX52" fmla="*/ 4040372 w 6539024"/>
              <a:gd name="connsiteY52" fmla="*/ 1350335 h 1866014"/>
              <a:gd name="connsiteX53" fmla="*/ 4040372 w 6539024"/>
              <a:gd name="connsiteY53" fmla="*/ 1334386 h 1866014"/>
              <a:gd name="connsiteX54" fmla="*/ 4045689 w 6539024"/>
              <a:gd name="connsiteY54" fmla="*/ 1329069 h 1866014"/>
              <a:gd name="connsiteX55" fmla="*/ 4045689 w 6539024"/>
              <a:gd name="connsiteY55" fmla="*/ 1313121 h 1866014"/>
              <a:gd name="connsiteX56" fmla="*/ 4066954 w 6539024"/>
              <a:gd name="connsiteY56" fmla="*/ 1313121 h 1866014"/>
              <a:gd name="connsiteX57" fmla="*/ 4066954 w 6539024"/>
              <a:gd name="connsiteY57" fmla="*/ 1307804 h 1866014"/>
              <a:gd name="connsiteX58" fmla="*/ 4082903 w 6539024"/>
              <a:gd name="connsiteY58" fmla="*/ 1307804 h 1866014"/>
              <a:gd name="connsiteX59" fmla="*/ 4082903 w 6539024"/>
              <a:gd name="connsiteY59" fmla="*/ 1291856 h 1866014"/>
              <a:gd name="connsiteX60" fmla="*/ 4152014 w 6539024"/>
              <a:gd name="connsiteY60" fmla="*/ 1291856 h 1866014"/>
              <a:gd name="connsiteX61" fmla="*/ 4162647 w 6539024"/>
              <a:gd name="connsiteY61" fmla="*/ 1281223 h 1866014"/>
              <a:gd name="connsiteX62" fmla="*/ 4215810 w 6539024"/>
              <a:gd name="connsiteY62" fmla="*/ 1281223 h 1866014"/>
              <a:gd name="connsiteX63" fmla="*/ 4215810 w 6539024"/>
              <a:gd name="connsiteY63" fmla="*/ 1249325 h 1866014"/>
              <a:gd name="connsiteX64" fmla="*/ 4316819 w 6539024"/>
              <a:gd name="connsiteY64" fmla="*/ 1249325 h 1866014"/>
              <a:gd name="connsiteX65" fmla="*/ 4316819 w 6539024"/>
              <a:gd name="connsiteY65" fmla="*/ 1228060 h 1866014"/>
              <a:gd name="connsiteX66" fmla="*/ 4396563 w 6539024"/>
              <a:gd name="connsiteY66" fmla="*/ 1228060 h 1866014"/>
              <a:gd name="connsiteX67" fmla="*/ 4396563 w 6539024"/>
              <a:gd name="connsiteY67" fmla="*/ 1180214 h 1866014"/>
              <a:gd name="connsiteX68" fmla="*/ 4423145 w 6539024"/>
              <a:gd name="connsiteY68" fmla="*/ 1180214 h 1866014"/>
              <a:gd name="connsiteX69" fmla="*/ 4423145 w 6539024"/>
              <a:gd name="connsiteY69" fmla="*/ 1158949 h 1866014"/>
              <a:gd name="connsiteX70" fmla="*/ 4444410 w 6539024"/>
              <a:gd name="connsiteY70" fmla="*/ 1158949 h 1866014"/>
              <a:gd name="connsiteX71" fmla="*/ 4444410 w 6539024"/>
              <a:gd name="connsiteY71" fmla="*/ 1148316 h 1866014"/>
              <a:gd name="connsiteX72" fmla="*/ 4470991 w 6539024"/>
              <a:gd name="connsiteY72" fmla="*/ 1148316 h 1866014"/>
              <a:gd name="connsiteX73" fmla="*/ 4470991 w 6539024"/>
              <a:gd name="connsiteY73" fmla="*/ 1127051 h 1866014"/>
              <a:gd name="connsiteX74" fmla="*/ 4550735 w 6539024"/>
              <a:gd name="connsiteY74" fmla="*/ 1127051 h 1866014"/>
              <a:gd name="connsiteX75" fmla="*/ 4550735 w 6539024"/>
              <a:gd name="connsiteY75" fmla="*/ 1105786 h 1866014"/>
              <a:gd name="connsiteX76" fmla="*/ 4603898 w 6539024"/>
              <a:gd name="connsiteY76" fmla="*/ 1105786 h 1866014"/>
              <a:gd name="connsiteX77" fmla="*/ 4603898 w 6539024"/>
              <a:gd name="connsiteY77" fmla="*/ 1084521 h 1866014"/>
              <a:gd name="connsiteX78" fmla="*/ 4630479 w 6539024"/>
              <a:gd name="connsiteY78" fmla="*/ 1084521 h 1866014"/>
              <a:gd name="connsiteX79" fmla="*/ 4630479 w 6539024"/>
              <a:gd name="connsiteY79" fmla="*/ 1063256 h 1866014"/>
              <a:gd name="connsiteX80" fmla="*/ 4784652 w 6539024"/>
              <a:gd name="connsiteY80" fmla="*/ 1063256 h 1866014"/>
              <a:gd name="connsiteX81" fmla="*/ 4800600 w 6539024"/>
              <a:gd name="connsiteY81" fmla="*/ 1047308 h 1866014"/>
              <a:gd name="connsiteX82" fmla="*/ 4800600 w 6539024"/>
              <a:gd name="connsiteY82" fmla="*/ 1031358 h 1866014"/>
              <a:gd name="connsiteX83" fmla="*/ 4880345 w 6539024"/>
              <a:gd name="connsiteY83" fmla="*/ 1031358 h 1866014"/>
              <a:gd name="connsiteX84" fmla="*/ 4880345 w 6539024"/>
              <a:gd name="connsiteY84" fmla="*/ 1004776 h 1866014"/>
              <a:gd name="connsiteX85" fmla="*/ 4922875 w 6539024"/>
              <a:gd name="connsiteY85" fmla="*/ 1004776 h 1866014"/>
              <a:gd name="connsiteX86" fmla="*/ 4922875 w 6539024"/>
              <a:gd name="connsiteY86" fmla="*/ 951614 h 1866014"/>
              <a:gd name="connsiteX87" fmla="*/ 4981354 w 6539024"/>
              <a:gd name="connsiteY87" fmla="*/ 951614 h 1866014"/>
              <a:gd name="connsiteX88" fmla="*/ 4981354 w 6539024"/>
              <a:gd name="connsiteY88" fmla="*/ 925032 h 1866014"/>
              <a:gd name="connsiteX89" fmla="*/ 5023884 w 6539024"/>
              <a:gd name="connsiteY89" fmla="*/ 925032 h 1866014"/>
              <a:gd name="connsiteX90" fmla="*/ 5023884 w 6539024"/>
              <a:gd name="connsiteY90" fmla="*/ 903767 h 1866014"/>
              <a:gd name="connsiteX91" fmla="*/ 5071731 w 6539024"/>
              <a:gd name="connsiteY91" fmla="*/ 903767 h 1866014"/>
              <a:gd name="connsiteX92" fmla="*/ 5071731 w 6539024"/>
              <a:gd name="connsiteY92" fmla="*/ 882502 h 1866014"/>
              <a:gd name="connsiteX93" fmla="*/ 5162107 w 6539024"/>
              <a:gd name="connsiteY93" fmla="*/ 882502 h 1866014"/>
              <a:gd name="connsiteX94" fmla="*/ 5162107 w 6539024"/>
              <a:gd name="connsiteY94" fmla="*/ 855921 h 1866014"/>
              <a:gd name="connsiteX95" fmla="*/ 5215270 w 6539024"/>
              <a:gd name="connsiteY95" fmla="*/ 855921 h 1866014"/>
              <a:gd name="connsiteX96" fmla="*/ 5215270 w 6539024"/>
              <a:gd name="connsiteY96" fmla="*/ 829339 h 1866014"/>
              <a:gd name="connsiteX97" fmla="*/ 5332228 w 6539024"/>
              <a:gd name="connsiteY97" fmla="*/ 829339 h 1866014"/>
              <a:gd name="connsiteX98" fmla="*/ 5332228 w 6539024"/>
              <a:gd name="connsiteY98" fmla="*/ 792125 h 1866014"/>
              <a:gd name="connsiteX99" fmla="*/ 5332228 w 6539024"/>
              <a:gd name="connsiteY99" fmla="*/ 792125 h 1866014"/>
              <a:gd name="connsiteX100" fmla="*/ 5358809 w 6539024"/>
              <a:gd name="connsiteY100" fmla="*/ 765544 h 1866014"/>
              <a:gd name="connsiteX101" fmla="*/ 5422605 w 6539024"/>
              <a:gd name="connsiteY101" fmla="*/ 765544 h 1866014"/>
              <a:gd name="connsiteX102" fmla="*/ 5422605 w 6539024"/>
              <a:gd name="connsiteY102" fmla="*/ 733646 h 1866014"/>
              <a:gd name="connsiteX103" fmla="*/ 5443870 w 6539024"/>
              <a:gd name="connsiteY103" fmla="*/ 733646 h 1866014"/>
              <a:gd name="connsiteX104" fmla="*/ 5443870 w 6539024"/>
              <a:gd name="connsiteY104" fmla="*/ 696432 h 1866014"/>
              <a:gd name="connsiteX105" fmla="*/ 5507666 w 6539024"/>
              <a:gd name="connsiteY105" fmla="*/ 696432 h 1866014"/>
              <a:gd name="connsiteX106" fmla="*/ 5507666 w 6539024"/>
              <a:gd name="connsiteY106" fmla="*/ 659218 h 1866014"/>
              <a:gd name="connsiteX107" fmla="*/ 5566145 w 6539024"/>
              <a:gd name="connsiteY107" fmla="*/ 659218 h 1866014"/>
              <a:gd name="connsiteX108" fmla="*/ 5555512 w 6539024"/>
              <a:gd name="connsiteY108" fmla="*/ 648585 h 1866014"/>
              <a:gd name="connsiteX109" fmla="*/ 5576776 w 6539024"/>
              <a:gd name="connsiteY109" fmla="*/ 627321 h 1866014"/>
              <a:gd name="connsiteX110" fmla="*/ 5629940 w 6539024"/>
              <a:gd name="connsiteY110" fmla="*/ 627321 h 1866014"/>
              <a:gd name="connsiteX111" fmla="*/ 5629940 w 6539024"/>
              <a:gd name="connsiteY111" fmla="*/ 590107 h 1866014"/>
              <a:gd name="connsiteX112" fmla="*/ 5688419 w 6539024"/>
              <a:gd name="connsiteY112" fmla="*/ 590107 h 1866014"/>
              <a:gd name="connsiteX113" fmla="*/ 5688419 w 6539024"/>
              <a:gd name="connsiteY113" fmla="*/ 547576 h 1866014"/>
              <a:gd name="connsiteX114" fmla="*/ 5709684 w 6539024"/>
              <a:gd name="connsiteY114" fmla="*/ 547576 h 1866014"/>
              <a:gd name="connsiteX115" fmla="*/ 5709684 w 6539024"/>
              <a:gd name="connsiteY115" fmla="*/ 489097 h 1866014"/>
              <a:gd name="connsiteX116" fmla="*/ 5757531 w 6539024"/>
              <a:gd name="connsiteY116" fmla="*/ 489097 h 1866014"/>
              <a:gd name="connsiteX117" fmla="*/ 5757531 w 6539024"/>
              <a:gd name="connsiteY117" fmla="*/ 441251 h 1866014"/>
              <a:gd name="connsiteX118" fmla="*/ 5842591 w 6539024"/>
              <a:gd name="connsiteY118" fmla="*/ 441251 h 1866014"/>
              <a:gd name="connsiteX119" fmla="*/ 5842591 w 6539024"/>
              <a:gd name="connsiteY119" fmla="*/ 318976 h 1866014"/>
              <a:gd name="connsiteX120" fmla="*/ 5874489 w 6539024"/>
              <a:gd name="connsiteY120" fmla="*/ 318976 h 1866014"/>
              <a:gd name="connsiteX121" fmla="*/ 5874489 w 6539024"/>
              <a:gd name="connsiteY121" fmla="*/ 318976 h 1866014"/>
              <a:gd name="connsiteX122" fmla="*/ 5874489 w 6539024"/>
              <a:gd name="connsiteY122" fmla="*/ 284484 h 1866014"/>
              <a:gd name="connsiteX123" fmla="*/ 5874489 w 6539024"/>
              <a:gd name="connsiteY123" fmla="*/ 239232 h 1866014"/>
              <a:gd name="connsiteX124" fmla="*/ 5911576 w 6539024"/>
              <a:gd name="connsiteY124" fmla="*/ 239802 h 1866014"/>
              <a:gd name="connsiteX125" fmla="*/ 6028661 w 6539024"/>
              <a:gd name="connsiteY125" fmla="*/ 239232 h 1866014"/>
              <a:gd name="connsiteX126" fmla="*/ 6028661 w 6539024"/>
              <a:gd name="connsiteY126" fmla="*/ 186069 h 1866014"/>
              <a:gd name="connsiteX127" fmla="*/ 6140303 w 6539024"/>
              <a:gd name="connsiteY127" fmla="*/ 186069 h 1866014"/>
              <a:gd name="connsiteX128" fmla="*/ 6140303 w 6539024"/>
              <a:gd name="connsiteY128" fmla="*/ 122274 h 1866014"/>
              <a:gd name="connsiteX129" fmla="*/ 6214731 w 6539024"/>
              <a:gd name="connsiteY129" fmla="*/ 122274 h 1866014"/>
              <a:gd name="connsiteX130" fmla="*/ 6214731 w 6539024"/>
              <a:gd name="connsiteY130" fmla="*/ 53162 h 1866014"/>
              <a:gd name="connsiteX131" fmla="*/ 6251945 w 6539024"/>
              <a:gd name="connsiteY131" fmla="*/ 53162 h 1866014"/>
              <a:gd name="connsiteX132" fmla="*/ 6251945 w 6539024"/>
              <a:gd name="connsiteY132" fmla="*/ 0 h 1866014"/>
              <a:gd name="connsiteX133" fmla="*/ 6539024 w 6539024"/>
              <a:gd name="connsiteY133" fmla="*/ 0 h 1866014"/>
              <a:gd name="connsiteX0" fmla="*/ 0 w 6539024"/>
              <a:gd name="connsiteY0" fmla="*/ 1866014 h 1866014"/>
              <a:gd name="connsiteX1" fmla="*/ 175438 w 6539024"/>
              <a:gd name="connsiteY1" fmla="*/ 1866014 h 1866014"/>
              <a:gd name="connsiteX2" fmla="*/ 175438 w 6539024"/>
              <a:gd name="connsiteY2" fmla="*/ 1855381 h 1866014"/>
              <a:gd name="connsiteX3" fmla="*/ 574159 w 6539024"/>
              <a:gd name="connsiteY3" fmla="*/ 1855381 h 1866014"/>
              <a:gd name="connsiteX4" fmla="*/ 574159 w 6539024"/>
              <a:gd name="connsiteY4" fmla="*/ 1828800 h 1866014"/>
              <a:gd name="connsiteX5" fmla="*/ 1244010 w 6539024"/>
              <a:gd name="connsiteY5" fmla="*/ 1828800 h 1866014"/>
              <a:gd name="connsiteX6" fmla="*/ 1244010 w 6539024"/>
              <a:gd name="connsiteY6" fmla="*/ 1818167 h 1866014"/>
              <a:gd name="connsiteX7" fmla="*/ 1658679 w 6539024"/>
              <a:gd name="connsiteY7" fmla="*/ 1818167 h 1866014"/>
              <a:gd name="connsiteX8" fmla="*/ 1658679 w 6539024"/>
              <a:gd name="connsiteY8" fmla="*/ 1791586 h 1866014"/>
              <a:gd name="connsiteX9" fmla="*/ 1711842 w 6539024"/>
              <a:gd name="connsiteY9" fmla="*/ 1791586 h 1866014"/>
              <a:gd name="connsiteX10" fmla="*/ 1711842 w 6539024"/>
              <a:gd name="connsiteY10" fmla="*/ 1780953 h 1866014"/>
              <a:gd name="connsiteX11" fmla="*/ 2094614 w 6539024"/>
              <a:gd name="connsiteY11" fmla="*/ 1780953 h 1866014"/>
              <a:gd name="connsiteX12" fmla="*/ 2094614 w 6539024"/>
              <a:gd name="connsiteY12" fmla="*/ 1754372 h 1866014"/>
              <a:gd name="connsiteX13" fmla="*/ 2179675 w 6539024"/>
              <a:gd name="connsiteY13" fmla="*/ 1754372 h 1866014"/>
              <a:gd name="connsiteX14" fmla="*/ 2179675 w 6539024"/>
              <a:gd name="connsiteY14" fmla="*/ 1738423 h 1866014"/>
              <a:gd name="connsiteX15" fmla="*/ 2503968 w 6539024"/>
              <a:gd name="connsiteY15" fmla="*/ 1738423 h 1866014"/>
              <a:gd name="connsiteX16" fmla="*/ 2503968 w 6539024"/>
              <a:gd name="connsiteY16" fmla="*/ 1717158 h 1866014"/>
              <a:gd name="connsiteX17" fmla="*/ 2535866 w 6539024"/>
              <a:gd name="connsiteY17" fmla="*/ 1717158 h 1866014"/>
              <a:gd name="connsiteX18" fmla="*/ 2535866 w 6539024"/>
              <a:gd name="connsiteY18" fmla="*/ 1695893 h 1866014"/>
              <a:gd name="connsiteX19" fmla="*/ 2535866 w 6539024"/>
              <a:gd name="connsiteY19" fmla="*/ 1695893 h 1866014"/>
              <a:gd name="connsiteX20" fmla="*/ 2573079 w 6539024"/>
              <a:gd name="connsiteY20" fmla="*/ 1695893 h 1866014"/>
              <a:gd name="connsiteX21" fmla="*/ 2573079 w 6539024"/>
              <a:gd name="connsiteY21" fmla="*/ 1674628 h 1866014"/>
              <a:gd name="connsiteX22" fmla="*/ 2652824 w 6539024"/>
              <a:gd name="connsiteY22" fmla="*/ 1674628 h 1866014"/>
              <a:gd name="connsiteX23" fmla="*/ 2652824 w 6539024"/>
              <a:gd name="connsiteY23" fmla="*/ 1642730 h 1866014"/>
              <a:gd name="connsiteX24" fmla="*/ 2711303 w 6539024"/>
              <a:gd name="connsiteY24" fmla="*/ 1642730 h 1866014"/>
              <a:gd name="connsiteX25" fmla="*/ 2711303 w 6539024"/>
              <a:gd name="connsiteY25" fmla="*/ 1626781 h 1866014"/>
              <a:gd name="connsiteX26" fmla="*/ 2785731 w 6539024"/>
              <a:gd name="connsiteY26" fmla="*/ 1626781 h 1866014"/>
              <a:gd name="connsiteX27" fmla="*/ 2785731 w 6539024"/>
              <a:gd name="connsiteY27" fmla="*/ 1605516 h 1866014"/>
              <a:gd name="connsiteX28" fmla="*/ 2817628 w 6539024"/>
              <a:gd name="connsiteY28" fmla="*/ 1605516 h 1866014"/>
              <a:gd name="connsiteX29" fmla="*/ 2817628 w 6539024"/>
              <a:gd name="connsiteY29" fmla="*/ 1584251 h 1866014"/>
              <a:gd name="connsiteX30" fmla="*/ 2966484 w 6539024"/>
              <a:gd name="connsiteY30" fmla="*/ 1584251 h 1866014"/>
              <a:gd name="connsiteX31" fmla="*/ 2966484 w 6539024"/>
              <a:gd name="connsiteY31" fmla="*/ 1547037 h 1866014"/>
              <a:gd name="connsiteX32" fmla="*/ 3040912 w 6539024"/>
              <a:gd name="connsiteY32" fmla="*/ 1547037 h 1866014"/>
              <a:gd name="connsiteX33" fmla="*/ 3040912 w 6539024"/>
              <a:gd name="connsiteY33" fmla="*/ 1525772 h 1866014"/>
              <a:gd name="connsiteX34" fmla="*/ 3386470 w 6539024"/>
              <a:gd name="connsiteY34" fmla="*/ 1525772 h 1866014"/>
              <a:gd name="connsiteX35" fmla="*/ 3386470 w 6539024"/>
              <a:gd name="connsiteY35" fmla="*/ 1504507 h 1866014"/>
              <a:gd name="connsiteX36" fmla="*/ 3429000 w 6539024"/>
              <a:gd name="connsiteY36" fmla="*/ 1504507 h 1866014"/>
              <a:gd name="connsiteX37" fmla="*/ 3429000 w 6539024"/>
              <a:gd name="connsiteY37" fmla="*/ 1477925 h 1866014"/>
              <a:gd name="connsiteX38" fmla="*/ 3444949 w 6539024"/>
              <a:gd name="connsiteY38" fmla="*/ 1477925 h 1866014"/>
              <a:gd name="connsiteX39" fmla="*/ 3444949 w 6539024"/>
              <a:gd name="connsiteY39" fmla="*/ 1472609 h 1866014"/>
              <a:gd name="connsiteX40" fmla="*/ 3540642 w 6539024"/>
              <a:gd name="connsiteY40" fmla="*/ 1472609 h 1866014"/>
              <a:gd name="connsiteX41" fmla="*/ 3540642 w 6539024"/>
              <a:gd name="connsiteY41" fmla="*/ 1451344 h 1866014"/>
              <a:gd name="connsiteX42" fmla="*/ 3609754 w 6539024"/>
              <a:gd name="connsiteY42" fmla="*/ 1451344 h 1866014"/>
              <a:gd name="connsiteX43" fmla="*/ 3609754 w 6539024"/>
              <a:gd name="connsiteY43" fmla="*/ 1435395 h 1866014"/>
              <a:gd name="connsiteX44" fmla="*/ 3694814 w 6539024"/>
              <a:gd name="connsiteY44" fmla="*/ 1435395 h 1866014"/>
              <a:gd name="connsiteX45" fmla="*/ 3694814 w 6539024"/>
              <a:gd name="connsiteY45" fmla="*/ 1414130 h 1866014"/>
              <a:gd name="connsiteX46" fmla="*/ 3875568 w 6539024"/>
              <a:gd name="connsiteY46" fmla="*/ 1414130 h 1866014"/>
              <a:gd name="connsiteX47" fmla="*/ 3875568 w 6539024"/>
              <a:gd name="connsiteY47" fmla="*/ 1392865 h 1866014"/>
              <a:gd name="connsiteX48" fmla="*/ 3907466 w 6539024"/>
              <a:gd name="connsiteY48" fmla="*/ 1392865 h 1866014"/>
              <a:gd name="connsiteX49" fmla="*/ 3907466 w 6539024"/>
              <a:gd name="connsiteY49" fmla="*/ 1371600 h 1866014"/>
              <a:gd name="connsiteX50" fmla="*/ 4013791 w 6539024"/>
              <a:gd name="connsiteY50" fmla="*/ 1371600 h 1866014"/>
              <a:gd name="connsiteX51" fmla="*/ 4013791 w 6539024"/>
              <a:gd name="connsiteY51" fmla="*/ 1350335 h 1866014"/>
              <a:gd name="connsiteX52" fmla="*/ 4040372 w 6539024"/>
              <a:gd name="connsiteY52" fmla="*/ 1350335 h 1866014"/>
              <a:gd name="connsiteX53" fmla="*/ 4040372 w 6539024"/>
              <a:gd name="connsiteY53" fmla="*/ 1334386 h 1866014"/>
              <a:gd name="connsiteX54" fmla="*/ 4045689 w 6539024"/>
              <a:gd name="connsiteY54" fmla="*/ 1329069 h 1866014"/>
              <a:gd name="connsiteX55" fmla="*/ 4045689 w 6539024"/>
              <a:gd name="connsiteY55" fmla="*/ 1313121 h 1866014"/>
              <a:gd name="connsiteX56" fmla="*/ 4066954 w 6539024"/>
              <a:gd name="connsiteY56" fmla="*/ 1313121 h 1866014"/>
              <a:gd name="connsiteX57" fmla="*/ 4066954 w 6539024"/>
              <a:gd name="connsiteY57" fmla="*/ 1307804 h 1866014"/>
              <a:gd name="connsiteX58" fmla="*/ 4082903 w 6539024"/>
              <a:gd name="connsiteY58" fmla="*/ 1307804 h 1866014"/>
              <a:gd name="connsiteX59" fmla="*/ 4082903 w 6539024"/>
              <a:gd name="connsiteY59" fmla="*/ 1291856 h 1866014"/>
              <a:gd name="connsiteX60" fmla="*/ 4152014 w 6539024"/>
              <a:gd name="connsiteY60" fmla="*/ 1291856 h 1866014"/>
              <a:gd name="connsiteX61" fmla="*/ 4162647 w 6539024"/>
              <a:gd name="connsiteY61" fmla="*/ 1281223 h 1866014"/>
              <a:gd name="connsiteX62" fmla="*/ 4215810 w 6539024"/>
              <a:gd name="connsiteY62" fmla="*/ 1281223 h 1866014"/>
              <a:gd name="connsiteX63" fmla="*/ 4215810 w 6539024"/>
              <a:gd name="connsiteY63" fmla="*/ 1249325 h 1866014"/>
              <a:gd name="connsiteX64" fmla="*/ 4316819 w 6539024"/>
              <a:gd name="connsiteY64" fmla="*/ 1249325 h 1866014"/>
              <a:gd name="connsiteX65" fmla="*/ 4316819 w 6539024"/>
              <a:gd name="connsiteY65" fmla="*/ 1228060 h 1866014"/>
              <a:gd name="connsiteX66" fmla="*/ 4396563 w 6539024"/>
              <a:gd name="connsiteY66" fmla="*/ 1228060 h 1866014"/>
              <a:gd name="connsiteX67" fmla="*/ 4396563 w 6539024"/>
              <a:gd name="connsiteY67" fmla="*/ 1180214 h 1866014"/>
              <a:gd name="connsiteX68" fmla="*/ 4423145 w 6539024"/>
              <a:gd name="connsiteY68" fmla="*/ 1180214 h 1866014"/>
              <a:gd name="connsiteX69" fmla="*/ 4423145 w 6539024"/>
              <a:gd name="connsiteY69" fmla="*/ 1158949 h 1866014"/>
              <a:gd name="connsiteX70" fmla="*/ 4444410 w 6539024"/>
              <a:gd name="connsiteY70" fmla="*/ 1158949 h 1866014"/>
              <a:gd name="connsiteX71" fmla="*/ 4444410 w 6539024"/>
              <a:gd name="connsiteY71" fmla="*/ 1148316 h 1866014"/>
              <a:gd name="connsiteX72" fmla="*/ 4470991 w 6539024"/>
              <a:gd name="connsiteY72" fmla="*/ 1148316 h 1866014"/>
              <a:gd name="connsiteX73" fmla="*/ 4470991 w 6539024"/>
              <a:gd name="connsiteY73" fmla="*/ 1127051 h 1866014"/>
              <a:gd name="connsiteX74" fmla="*/ 4550735 w 6539024"/>
              <a:gd name="connsiteY74" fmla="*/ 1127051 h 1866014"/>
              <a:gd name="connsiteX75" fmla="*/ 4550735 w 6539024"/>
              <a:gd name="connsiteY75" fmla="*/ 1105786 h 1866014"/>
              <a:gd name="connsiteX76" fmla="*/ 4603898 w 6539024"/>
              <a:gd name="connsiteY76" fmla="*/ 1105786 h 1866014"/>
              <a:gd name="connsiteX77" fmla="*/ 4603898 w 6539024"/>
              <a:gd name="connsiteY77" fmla="*/ 1084521 h 1866014"/>
              <a:gd name="connsiteX78" fmla="*/ 4630479 w 6539024"/>
              <a:gd name="connsiteY78" fmla="*/ 1084521 h 1866014"/>
              <a:gd name="connsiteX79" fmla="*/ 4630479 w 6539024"/>
              <a:gd name="connsiteY79" fmla="*/ 1063256 h 1866014"/>
              <a:gd name="connsiteX80" fmla="*/ 4784652 w 6539024"/>
              <a:gd name="connsiteY80" fmla="*/ 1063256 h 1866014"/>
              <a:gd name="connsiteX81" fmla="*/ 4800600 w 6539024"/>
              <a:gd name="connsiteY81" fmla="*/ 1047308 h 1866014"/>
              <a:gd name="connsiteX82" fmla="*/ 4800600 w 6539024"/>
              <a:gd name="connsiteY82" fmla="*/ 1031358 h 1866014"/>
              <a:gd name="connsiteX83" fmla="*/ 4880345 w 6539024"/>
              <a:gd name="connsiteY83" fmla="*/ 1031358 h 1866014"/>
              <a:gd name="connsiteX84" fmla="*/ 4880345 w 6539024"/>
              <a:gd name="connsiteY84" fmla="*/ 1004776 h 1866014"/>
              <a:gd name="connsiteX85" fmla="*/ 4922875 w 6539024"/>
              <a:gd name="connsiteY85" fmla="*/ 1004776 h 1866014"/>
              <a:gd name="connsiteX86" fmla="*/ 4922875 w 6539024"/>
              <a:gd name="connsiteY86" fmla="*/ 951614 h 1866014"/>
              <a:gd name="connsiteX87" fmla="*/ 4981354 w 6539024"/>
              <a:gd name="connsiteY87" fmla="*/ 951614 h 1866014"/>
              <a:gd name="connsiteX88" fmla="*/ 4981354 w 6539024"/>
              <a:gd name="connsiteY88" fmla="*/ 925032 h 1866014"/>
              <a:gd name="connsiteX89" fmla="*/ 5023884 w 6539024"/>
              <a:gd name="connsiteY89" fmla="*/ 925032 h 1866014"/>
              <a:gd name="connsiteX90" fmla="*/ 5023884 w 6539024"/>
              <a:gd name="connsiteY90" fmla="*/ 903767 h 1866014"/>
              <a:gd name="connsiteX91" fmla="*/ 5071731 w 6539024"/>
              <a:gd name="connsiteY91" fmla="*/ 903767 h 1866014"/>
              <a:gd name="connsiteX92" fmla="*/ 5071731 w 6539024"/>
              <a:gd name="connsiteY92" fmla="*/ 882502 h 1866014"/>
              <a:gd name="connsiteX93" fmla="*/ 5162107 w 6539024"/>
              <a:gd name="connsiteY93" fmla="*/ 882502 h 1866014"/>
              <a:gd name="connsiteX94" fmla="*/ 5162107 w 6539024"/>
              <a:gd name="connsiteY94" fmla="*/ 855921 h 1866014"/>
              <a:gd name="connsiteX95" fmla="*/ 5215270 w 6539024"/>
              <a:gd name="connsiteY95" fmla="*/ 855921 h 1866014"/>
              <a:gd name="connsiteX96" fmla="*/ 5215270 w 6539024"/>
              <a:gd name="connsiteY96" fmla="*/ 829339 h 1866014"/>
              <a:gd name="connsiteX97" fmla="*/ 5332228 w 6539024"/>
              <a:gd name="connsiteY97" fmla="*/ 829339 h 1866014"/>
              <a:gd name="connsiteX98" fmla="*/ 5332228 w 6539024"/>
              <a:gd name="connsiteY98" fmla="*/ 792125 h 1866014"/>
              <a:gd name="connsiteX99" fmla="*/ 5332228 w 6539024"/>
              <a:gd name="connsiteY99" fmla="*/ 792125 h 1866014"/>
              <a:gd name="connsiteX100" fmla="*/ 5358809 w 6539024"/>
              <a:gd name="connsiteY100" fmla="*/ 765544 h 1866014"/>
              <a:gd name="connsiteX101" fmla="*/ 5422605 w 6539024"/>
              <a:gd name="connsiteY101" fmla="*/ 765544 h 1866014"/>
              <a:gd name="connsiteX102" fmla="*/ 5422605 w 6539024"/>
              <a:gd name="connsiteY102" fmla="*/ 733646 h 1866014"/>
              <a:gd name="connsiteX103" fmla="*/ 5443870 w 6539024"/>
              <a:gd name="connsiteY103" fmla="*/ 733646 h 1866014"/>
              <a:gd name="connsiteX104" fmla="*/ 5443870 w 6539024"/>
              <a:gd name="connsiteY104" fmla="*/ 696432 h 1866014"/>
              <a:gd name="connsiteX105" fmla="*/ 5507666 w 6539024"/>
              <a:gd name="connsiteY105" fmla="*/ 696432 h 1866014"/>
              <a:gd name="connsiteX106" fmla="*/ 5507666 w 6539024"/>
              <a:gd name="connsiteY106" fmla="*/ 659218 h 1866014"/>
              <a:gd name="connsiteX107" fmla="*/ 5566145 w 6539024"/>
              <a:gd name="connsiteY107" fmla="*/ 659218 h 1866014"/>
              <a:gd name="connsiteX108" fmla="*/ 5555512 w 6539024"/>
              <a:gd name="connsiteY108" fmla="*/ 648585 h 1866014"/>
              <a:gd name="connsiteX109" fmla="*/ 5576776 w 6539024"/>
              <a:gd name="connsiteY109" fmla="*/ 627321 h 1866014"/>
              <a:gd name="connsiteX110" fmla="*/ 5629940 w 6539024"/>
              <a:gd name="connsiteY110" fmla="*/ 627321 h 1866014"/>
              <a:gd name="connsiteX111" fmla="*/ 5629940 w 6539024"/>
              <a:gd name="connsiteY111" fmla="*/ 590107 h 1866014"/>
              <a:gd name="connsiteX112" fmla="*/ 5688419 w 6539024"/>
              <a:gd name="connsiteY112" fmla="*/ 590107 h 1866014"/>
              <a:gd name="connsiteX113" fmla="*/ 5688419 w 6539024"/>
              <a:gd name="connsiteY113" fmla="*/ 547576 h 1866014"/>
              <a:gd name="connsiteX114" fmla="*/ 5709684 w 6539024"/>
              <a:gd name="connsiteY114" fmla="*/ 547576 h 1866014"/>
              <a:gd name="connsiteX115" fmla="*/ 5709684 w 6539024"/>
              <a:gd name="connsiteY115" fmla="*/ 489097 h 1866014"/>
              <a:gd name="connsiteX116" fmla="*/ 5757531 w 6539024"/>
              <a:gd name="connsiteY116" fmla="*/ 489097 h 1866014"/>
              <a:gd name="connsiteX117" fmla="*/ 5757531 w 6539024"/>
              <a:gd name="connsiteY117" fmla="*/ 441251 h 1866014"/>
              <a:gd name="connsiteX118" fmla="*/ 5842591 w 6539024"/>
              <a:gd name="connsiteY118" fmla="*/ 441251 h 1866014"/>
              <a:gd name="connsiteX119" fmla="*/ 5842591 w 6539024"/>
              <a:gd name="connsiteY119" fmla="*/ 318976 h 1866014"/>
              <a:gd name="connsiteX120" fmla="*/ 5874489 w 6539024"/>
              <a:gd name="connsiteY120" fmla="*/ 318976 h 1866014"/>
              <a:gd name="connsiteX121" fmla="*/ 5874489 w 6539024"/>
              <a:gd name="connsiteY121" fmla="*/ 318976 h 1866014"/>
              <a:gd name="connsiteX122" fmla="*/ 5874489 w 6539024"/>
              <a:gd name="connsiteY122" fmla="*/ 284484 h 1866014"/>
              <a:gd name="connsiteX123" fmla="*/ 5901703 w 6539024"/>
              <a:gd name="connsiteY123" fmla="*/ 282775 h 1866014"/>
              <a:gd name="connsiteX124" fmla="*/ 5911576 w 6539024"/>
              <a:gd name="connsiteY124" fmla="*/ 239802 h 1866014"/>
              <a:gd name="connsiteX125" fmla="*/ 6028661 w 6539024"/>
              <a:gd name="connsiteY125" fmla="*/ 239232 h 1866014"/>
              <a:gd name="connsiteX126" fmla="*/ 6028661 w 6539024"/>
              <a:gd name="connsiteY126" fmla="*/ 186069 h 1866014"/>
              <a:gd name="connsiteX127" fmla="*/ 6140303 w 6539024"/>
              <a:gd name="connsiteY127" fmla="*/ 186069 h 1866014"/>
              <a:gd name="connsiteX128" fmla="*/ 6140303 w 6539024"/>
              <a:gd name="connsiteY128" fmla="*/ 122274 h 1866014"/>
              <a:gd name="connsiteX129" fmla="*/ 6214731 w 6539024"/>
              <a:gd name="connsiteY129" fmla="*/ 122274 h 1866014"/>
              <a:gd name="connsiteX130" fmla="*/ 6214731 w 6539024"/>
              <a:gd name="connsiteY130" fmla="*/ 53162 h 1866014"/>
              <a:gd name="connsiteX131" fmla="*/ 6251945 w 6539024"/>
              <a:gd name="connsiteY131" fmla="*/ 53162 h 1866014"/>
              <a:gd name="connsiteX132" fmla="*/ 6251945 w 6539024"/>
              <a:gd name="connsiteY132" fmla="*/ 0 h 1866014"/>
              <a:gd name="connsiteX133" fmla="*/ 6539024 w 6539024"/>
              <a:gd name="connsiteY133" fmla="*/ 0 h 1866014"/>
              <a:gd name="connsiteX0" fmla="*/ 0 w 6539024"/>
              <a:gd name="connsiteY0" fmla="*/ 1866014 h 1866014"/>
              <a:gd name="connsiteX1" fmla="*/ 175438 w 6539024"/>
              <a:gd name="connsiteY1" fmla="*/ 1866014 h 1866014"/>
              <a:gd name="connsiteX2" fmla="*/ 175438 w 6539024"/>
              <a:gd name="connsiteY2" fmla="*/ 1855381 h 1866014"/>
              <a:gd name="connsiteX3" fmla="*/ 574159 w 6539024"/>
              <a:gd name="connsiteY3" fmla="*/ 1855381 h 1866014"/>
              <a:gd name="connsiteX4" fmla="*/ 574159 w 6539024"/>
              <a:gd name="connsiteY4" fmla="*/ 1828800 h 1866014"/>
              <a:gd name="connsiteX5" fmla="*/ 1244010 w 6539024"/>
              <a:gd name="connsiteY5" fmla="*/ 1828800 h 1866014"/>
              <a:gd name="connsiteX6" fmla="*/ 1244010 w 6539024"/>
              <a:gd name="connsiteY6" fmla="*/ 1818167 h 1866014"/>
              <a:gd name="connsiteX7" fmla="*/ 1658679 w 6539024"/>
              <a:gd name="connsiteY7" fmla="*/ 1818167 h 1866014"/>
              <a:gd name="connsiteX8" fmla="*/ 1658679 w 6539024"/>
              <a:gd name="connsiteY8" fmla="*/ 1791586 h 1866014"/>
              <a:gd name="connsiteX9" fmla="*/ 1711842 w 6539024"/>
              <a:gd name="connsiteY9" fmla="*/ 1791586 h 1866014"/>
              <a:gd name="connsiteX10" fmla="*/ 1711842 w 6539024"/>
              <a:gd name="connsiteY10" fmla="*/ 1780953 h 1866014"/>
              <a:gd name="connsiteX11" fmla="*/ 2094614 w 6539024"/>
              <a:gd name="connsiteY11" fmla="*/ 1780953 h 1866014"/>
              <a:gd name="connsiteX12" fmla="*/ 2094614 w 6539024"/>
              <a:gd name="connsiteY12" fmla="*/ 1754372 h 1866014"/>
              <a:gd name="connsiteX13" fmla="*/ 2179675 w 6539024"/>
              <a:gd name="connsiteY13" fmla="*/ 1754372 h 1866014"/>
              <a:gd name="connsiteX14" fmla="*/ 2179675 w 6539024"/>
              <a:gd name="connsiteY14" fmla="*/ 1738423 h 1866014"/>
              <a:gd name="connsiteX15" fmla="*/ 2503968 w 6539024"/>
              <a:gd name="connsiteY15" fmla="*/ 1738423 h 1866014"/>
              <a:gd name="connsiteX16" fmla="*/ 2503968 w 6539024"/>
              <a:gd name="connsiteY16" fmla="*/ 1717158 h 1866014"/>
              <a:gd name="connsiteX17" fmla="*/ 2535866 w 6539024"/>
              <a:gd name="connsiteY17" fmla="*/ 1717158 h 1866014"/>
              <a:gd name="connsiteX18" fmla="*/ 2535866 w 6539024"/>
              <a:gd name="connsiteY18" fmla="*/ 1695893 h 1866014"/>
              <a:gd name="connsiteX19" fmla="*/ 2535866 w 6539024"/>
              <a:gd name="connsiteY19" fmla="*/ 1695893 h 1866014"/>
              <a:gd name="connsiteX20" fmla="*/ 2573079 w 6539024"/>
              <a:gd name="connsiteY20" fmla="*/ 1695893 h 1866014"/>
              <a:gd name="connsiteX21" fmla="*/ 2573079 w 6539024"/>
              <a:gd name="connsiteY21" fmla="*/ 1674628 h 1866014"/>
              <a:gd name="connsiteX22" fmla="*/ 2652824 w 6539024"/>
              <a:gd name="connsiteY22" fmla="*/ 1674628 h 1866014"/>
              <a:gd name="connsiteX23" fmla="*/ 2652824 w 6539024"/>
              <a:gd name="connsiteY23" fmla="*/ 1642730 h 1866014"/>
              <a:gd name="connsiteX24" fmla="*/ 2711303 w 6539024"/>
              <a:gd name="connsiteY24" fmla="*/ 1642730 h 1866014"/>
              <a:gd name="connsiteX25" fmla="*/ 2711303 w 6539024"/>
              <a:gd name="connsiteY25" fmla="*/ 1626781 h 1866014"/>
              <a:gd name="connsiteX26" fmla="*/ 2785731 w 6539024"/>
              <a:gd name="connsiteY26" fmla="*/ 1626781 h 1866014"/>
              <a:gd name="connsiteX27" fmla="*/ 2785731 w 6539024"/>
              <a:gd name="connsiteY27" fmla="*/ 1605516 h 1866014"/>
              <a:gd name="connsiteX28" fmla="*/ 2817628 w 6539024"/>
              <a:gd name="connsiteY28" fmla="*/ 1605516 h 1866014"/>
              <a:gd name="connsiteX29" fmla="*/ 2817628 w 6539024"/>
              <a:gd name="connsiteY29" fmla="*/ 1584251 h 1866014"/>
              <a:gd name="connsiteX30" fmla="*/ 2966484 w 6539024"/>
              <a:gd name="connsiteY30" fmla="*/ 1584251 h 1866014"/>
              <a:gd name="connsiteX31" fmla="*/ 2966484 w 6539024"/>
              <a:gd name="connsiteY31" fmla="*/ 1547037 h 1866014"/>
              <a:gd name="connsiteX32" fmla="*/ 3040912 w 6539024"/>
              <a:gd name="connsiteY32" fmla="*/ 1547037 h 1866014"/>
              <a:gd name="connsiteX33" fmla="*/ 3040912 w 6539024"/>
              <a:gd name="connsiteY33" fmla="*/ 1525772 h 1866014"/>
              <a:gd name="connsiteX34" fmla="*/ 3386470 w 6539024"/>
              <a:gd name="connsiteY34" fmla="*/ 1525772 h 1866014"/>
              <a:gd name="connsiteX35" fmla="*/ 3386470 w 6539024"/>
              <a:gd name="connsiteY35" fmla="*/ 1504507 h 1866014"/>
              <a:gd name="connsiteX36" fmla="*/ 3429000 w 6539024"/>
              <a:gd name="connsiteY36" fmla="*/ 1504507 h 1866014"/>
              <a:gd name="connsiteX37" fmla="*/ 3429000 w 6539024"/>
              <a:gd name="connsiteY37" fmla="*/ 1477925 h 1866014"/>
              <a:gd name="connsiteX38" fmla="*/ 3444949 w 6539024"/>
              <a:gd name="connsiteY38" fmla="*/ 1477925 h 1866014"/>
              <a:gd name="connsiteX39" fmla="*/ 3444949 w 6539024"/>
              <a:gd name="connsiteY39" fmla="*/ 1472609 h 1866014"/>
              <a:gd name="connsiteX40" fmla="*/ 3540642 w 6539024"/>
              <a:gd name="connsiteY40" fmla="*/ 1472609 h 1866014"/>
              <a:gd name="connsiteX41" fmla="*/ 3540642 w 6539024"/>
              <a:gd name="connsiteY41" fmla="*/ 1451344 h 1866014"/>
              <a:gd name="connsiteX42" fmla="*/ 3609754 w 6539024"/>
              <a:gd name="connsiteY42" fmla="*/ 1451344 h 1866014"/>
              <a:gd name="connsiteX43" fmla="*/ 3609754 w 6539024"/>
              <a:gd name="connsiteY43" fmla="*/ 1435395 h 1866014"/>
              <a:gd name="connsiteX44" fmla="*/ 3694814 w 6539024"/>
              <a:gd name="connsiteY44" fmla="*/ 1435395 h 1866014"/>
              <a:gd name="connsiteX45" fmla="*/ 3694814 w 6539024"/>
              <a:gd name="connsiteY45" fmla="*/ 1414130 h 1866014"/>
              <a:gd name="connsiteX46" fmla="*/ 3875568 w 6539024"/>
              <a:gd name="connsiteY46" fmla="*/ 1414130 h 1866014"/>
              <a:gd name="connsiteX47" fmla="*/ 3875568 w 6539024"/>
              <a:gd name="connsiteY47" fmla="*/ 1392865 h 1866014"/>
              <a:gd name="connsiteX48" fmla="*/ 3907466 w 6539024"/>
              <a:gd name="connsiteY48" fmla="*/ 1392865 h 1866014"/>
              <a:gd name="connsiteX49" fmla="*/ 3907466 w 6539024"/>
              <a:gd name="connsiteY49" fmla="*/ 1371600 h 1866014"/>
              <a:gd name="connsiteX50" fmla="*/ 4013791 w 6539024"/>
              <a:gd name="connsiteY50" fmla="*/ 1371600 h 1866014"/>
              <a:gd name="connsiteX51" fmla="*/ 4013791 w 6539024"/>
              <a:gd name="connsiteY51" fmla="*/ 1350335 h 1866014"/>
              <a:gd name="connsiteX52" fmla="*/ 4040372 w 6539024"/>
              <a:gd name="connsiteY52" fmla="*/ 1350335 h 1866014"/>
              <a:gd name="connsiteX53" fmla="*/ 4040372 w 6539024"/>
              <a:gd name="connsiteY53" fmla="*/ 1334386 h 1866014"/>
              <a:gd name="connsiteX54" fmla="*/ 4045689 w 6539024"/>
              <a:gd name="connsiteY54" fmla="*/ 1329069 h 1866014"/>
              <a:gd name="connsiteX55" fmla="*/ 4045689 w 6539024"/>
              <a:gd name="connsiteY55" fmla="*/ 1313121 h 1866014"/>
              <a:gd name="connsiteX56" fmla="*/ 4066954 w 6539024"/>
              <a:gd name="connsiteY56" fmla="*/ 1313121 h 1866014"/>
              <a:gd name="connsiteX57" fmla="*/ 4066954 w 6539024"/>
              <a:gd name="connsiteY57" fmla="*/ 1307804 h 1866014"/>
              <a:gd name="connsiteX58" fmla="*/ 4082903 w 6539024"/>
              <a:gd name="connsiteY58" fmla="*/ 1307804 h 1866014"/>
              <a:gd name="connsiteX59" fmla="*/ 4082903 w 6539024"/>
              <a:gd name="connsiteY59" fmla="*/ 1291856 h 1866014"/>
              <a:gd name="connsiteX60" fmla="*/ 4152014 w 6539024"/>
              <a:gd name="connsiteY60" fmla="*/ 1291856 h 1866014"/>
              <a:gd name="connsiteX61" fmla="*/ 4162647 w 6539024"/>
              <a:gd name="connsiteY61" fmla="*/ 1281223 h 1866014"/>
              <a:gd name="connsiteX62" fmla="*/ 4215810 w 6539024"/>
              <a:gd name="connsiteY62" fmla="*/ 1281223 h 1866014"/>
              <a:gd name="connsiteX63" fmla="*/ 4215810 w 6539024"/>
              <a:gd name="connsiteY63" fmla="*/ 1249325 h 1866014"/>
              <a:gd name="connsiteX64" fmla="*/ 4316819 w 6539024"/>
              <a:gd name="connsiteY64" fmla="*/ 1249325 h 1866014"/>
              <a:gd name="connsiteX65" fmla="*/ 4316819 w 6539024"/>
              <a:gd name="connsiteY65" fmla="*/ 1228060 h 1866014"/>
              <a:gd name="connsiteX66" fmla="*/ 4396563 w 6539024"/>
              <a:gd name="connsiteY66" fmla="*/ 1228060 h 1866014"/>
              <a:gd name="connsiteX67" fmla="*/ 4396563 w 6539024"/>
              <a:gd name="connsiteY67" fmla="*/ 1180214 h 1866014"/>
              <a:gd name="connsiteX68" fmla="*/ 4423145 w 6539024"/>
              <a:gd name="connsiteY68" fmla="*/ 1180214 h 1866014"/>
              <a:gd name="connsiteX69" fmla="*/ 4423145 w 6539024"/>
              <a:gd name="connsiteY69" fmla="*/ 1158949 h 1866014"/>
              <a:gd name="connsiteX70" fmla="*/ 4444410 w 6539024"/>
              <a:gd name="connsiteY70" fmla="*/ 1158949 h 1866014"/>
              <a:gd name="connsiteX71" fmla="*/ 4444410 w 6539024"/>
              <a:gd name="connsiteY71" fmla="*/ 1148316 h 1866014"/>
              <a:gd name="connsiteX72" fmla="*/ 4470991 w 6539024"/>
              <a:gd name="connsiteY72" fmla="*/ 1148316 h 1866014"/>
              <a:gd name="connsiteX73" fmla="*/ 4470991 w 6539024"/>
              <a:gd name="connsiteY73" fmla="*/ 1127051 h 1866014"/>
              <a:gd name="connsiteX74" fmla="*/ 4550735 w 6539024"/>
              <a:gd name="connsiteY74" fmla="*/ 1127051 h 1866014"/>
              <a:gd name="connsiteX75" fmla="*/ 4550735 w 6539024"/>
              <a:gd name="connsiteY75" fmla="*/ 1105786 h 1866014"/>
              <a:gd name="connsiteX76" fmla="*/ 4603898 w 6539024"/>
              <a:gd name="connsiteY76" fmla="*/ 1105786 h 1866014"/>
              <a:gd name="connsiteX77" fmla="*/ 4603898 w 6539024"/>
              <a:gd name="connsiteY77" fmla="*/ 1084521 h 1866014"/>
              <a:gd name="connsiteX78" fmla="*/ 4630479 w 6539024"/>
              <a:gd name="connsiteY78" fmla="*/ 1084521 h 1866014"/>
              <a:gd name="connsiteX79" fmla="*/ 4630479 w 6539024"/>
              <a:gd name="connsiteY79" fmla="*/ 1063256 h 1866014"/>
              <a:gd name="connsiteX80" fmla="*/ 4784652 w 6539024"/>
              <a:gd name="connsiteY80" fmla="*/ 1063256 h 1866014"/>
              <a:gd name="connsiteX81" fmla="*/ 4800600 w 6539024"/>
              <a:gd name="connsiteY81" fmla="*/ 1047308 h 1866014"/>
              <a:gd name="connsiteX82" fmla="*/ 4800600 w 6539024"/>
              <a:gd name="connsiteY82" fmla="*/ 1031358 h 1866014"/>
              <a:gd name="connsiteX83" fmla="*/ 4880345 w 6539024"/>
              <a:gd name="connsiteY83" fmla="*/ 1031358 h 1866014"/>
              <a:gd name="connsiteX84" fmla="*/ 4880345 w 6539024"/>
              <a:gd name="connsiteY84" fmla="*/ 1004776 h 1866014"/>
              <a:gd name="connsiteX85" fmla="*/ 4922875 w 6539024"/>
              <a:gd name="connsiteY85" fmla="*/ 1004776 h 1866014"/>
              <a:gd name="connsiteX86" fmla="*/ 4922875 w 6539024"/>
              <a:gd name="connsiteY86" fmla="*/ 951614 h 1866014"/>
              <a:gd name="connsiteX87" fmla="*/ 4981354 w 6539024"/>
              <a:gd name="connsiteY87" fmla="*/ 951614 h 1866014"/>
              <a:gd name="connsiteX88" fmla="*/ 4981354 w 6539024"/>
              <a:gd name="connsiteY88" fmla="*/ 925032 h 1866014"/>
              <a:gd name="connsiteX89" fmla="*/ 5023884 w 6539024"/>
              <a:gd name="connsiteY89" fmla="*/ 925032 h 1866014"/>
              <a:gd name="connsiteX90" fmla="*/ 5023884 w 6539024"/>
              <a:gd name="connsiteY90" fmla="*/ 903767 h 1866014"/>
              <a:gd name="connsiteX91" fmla="*/ 5071731 w 6539024"/>
              <a:gd name="connsiteY91" fmla="*/ 903767 h 1866014"/>
              <a:gd name="connsiteX92" fmla="*/ 5071731 w 6539024"/>
              <a:gd name="connsiteY92" fmla="*/ 882502 h 1866014"/>
              <a:gd name="connsiteX93" fmla="*/ 5162107 w 6539024"/>
              <a:gd name="connsiteY93" fmla="*/ 882502 h 1866014"/>
              <a:gd name="connsiteX94" fmla="*/ 5162107 w 6539024"/>
              <a:gd name="connsiteY94" fmla="*/ 855921 h 1866014"/>
              <a:gd name="connsiteX95" fmla="*/ 5215270 w 6539024"/>
              <a:gd name="connsiteY95" fmla="*/ 855921 h 1866014"/>
              <a:gd name="connsiteX96" fmla="*/ 5215270 w 6539024"/>
              <a:gd name="connsiteY96" fmla="*/ 829339 h 1866014"/>
              <a:gd name="connsiteX97" fmla="*/ 5332228 w 6539024"/>
              <a:gd name="connsiteY97" fmla="*/ 829339 h 1866014"/>
              <a:gd name="connsiteX98" fmla="*/ 5332228 w 6539024"/>
              <a:gd name="connsiteY98" fmla="*/ 792125 h 1866014"/>
              <a:gd name="connsiteX99" fmla="*/ 5332228 w 6539024"/>
              <a:gd name="connsiteY99" fmla="*/ 792125 h 1866014"/>
              <a:gd name="connsiteX100" fmla="*/ 5358809 w 6539024"/>
              <a:gd name="connsiteY100" fmla="*/ 765544 h 1866014"/>
              <a:gd name="connsiteX101" fmla="*/ 5422605 w 6539024"/>
              <a:gd name="connsiteY101" fmla="*/ 765544 h 1866014"/>
              <a:gd name="connsiteX102" fmla="*/ 5422605 w 6539024"/>
              <a:gd name="connsiteY102" fmla="*/ 733646 h 1866014"/>
              <a:gd name="connsiteX103" fmla="*/ 5443870 w 6539024"/>
              <a:gd name="connsiteY103" fmla="*/ 733646 h 1866014"/>
              <a:gd name="connsiteX104" fmla="*/ 5443870 w 6539024"/>
              <a:gd name="connsiteY104" fmla="*/ 696432 h 1866014"/>
              <a:gd name="connsiteX105" fmla="*/ 5507666 w 6539024"/>
              <a:gd name="connsiteY105" fmla="*/ 696432 h 1866014"/>
              <a:gd name="connsiteX106" fmla="*/ 5507666 w 6539024"/>
              <a:gd name="connsiteY106" fmla="*/ 659218 h 1866014"/>
              <a:gd name="connsiteX107" fmla="*/ 5566145 w 6539024"/>
              <a:gd name="connsiteY107" fmla="*/ 659218 h 1866014"/>
              <a:gd name="connsiteX108" fmla="*/ 5555512 w 6539024"/>
              <a:gd name="connsiteY108" fmla="*/ 648585 h 1866014"/>
              <a:gd name="connsiteX109" fmla="*/ 5576776 w 6539024"/>
              <a:gd name="connsiteY109" fmla="*/ 627321 h 1866014"/>
              <a:gd name="connsiteX110" fmla="*/ 5629940 w 6539024"/>
              <a:gd name="connsiteY110" fmla="*/ 627321 h 1866014"/>
              <a:gd name="connsiteX111" fmla="*/ 5629940 w 6539024"/>
              <a:gd name="connsiteY111" fmla="*/ 590107 h 1866014"/>
              <a:gd name="connsiteX112" fmla="*/ 5688419 w 6539024"/>
              <a:gd name="connsiteY112" fmla="*/ 590107 h 1866014"/>
              <a:gd name="connsiteX113" fmla="*/ 5688419 w 6539024"/>
              <a:gd name="connsiteY113" fmla="*/ 547576 h 1866014"/>
              <a:gd name="connsiteX114" fmla="*/ 5709684 w 6539024"/>
              <a:gd name="connsiteY114" fmla="*/ 547576 h 1866014"/>
              <a:gd name="connsiteX115" fmla="*/ 5709684 w 6539024"/>
              <a:gd name="connsiteY115" fmla="*/ 489097 h 1866014"/>
              <a:gd name="connsiteX116" fmla="*/ 5757531 w 6539024"/>
              <a:gd name="connsiteY116" fmla="*/ 489097 h 1866014"/>
              <a:gd name="connsiteX117" fmla="*/ 5757531 w 6539024"/>
              <a:gd name="connsiteY117" fmla="*/ 441251 h 1866014"/>
              <a:gd name="connsiteX118" fmla="*/ 5842591 w 6539024"/>
              <a:gd name="connsiteY118" fmla="*/ 441251 h 1866014"/>
              <a:gd name="connsiteX119" fmla="*/ 5842591 w 6539024"/>
              <a:gd name="connsiteY119" fmla="*/ 318976 h 1866014"/>
              <a:gd name="connsiteX120" fmla="*/ 5874489 w 6539024"/>
              <a:gd name="connsiteY120" fmla="*/ 318976 h 1866014"/>
              <a:gd name="connsiteX121" fmla="*/ 5874489 w 6539024"/>
              <a:gd name="connsiteY121" fmla="*/ 318976 h 1866014"/>
              <a:gd name="connsiteX122" fmla="*/ 5874489 w 6539024"/>
              <a:gd name="connsiteY122" fmla="*/ 284484 h 1866014"/>
              <a:gd name="connsiteX123" fmla="*/ 5901703 w 6539024"/>
              <a:gd name="connsiteY123" fmla="*/ 282775 h 1866014"/>
              <a:gd name="connsiteX124" fmla="*/ 5900691 w 6539024"/>
              <a:gd name="connsiteY124" fmla="*/ 239802 h 1866014"/>
              <a:gd name="connsiteX125" fmla="*/ 6028661 w 6539024"/>
              <a:gd name="connsiteY125" fmla="*/ 239232 h 1866014"/>
              <a:gd name="connsiteX126" fmla="*/ 6028661 w 6539024"/>
              <a:gd name="connsiteY126" fmla="*/ 186069 h 1866014"/>
              <a:gd name="connsiteX127" fmla="*/ 6140303 w 6539024"/>
              <a:gd name="connsiteY127" fmla="*/ 186069 h 1866014"/>
              <a:gd name="connsiteX128" fmla="*/ 6140303 w 6539024"/>
              <a:gd name="connsiteY128" fmla="*/ 122274 h 1866014"/>
              <a:gd name="connsiteX129" fmla="*/ 6214731 w 6539024"/>
              <a:gd name="connsiteY129" fmla="*/ 122274 h 1866014"/>
              <a:gd name="connsiteX130" fmla="*/ 6214731 w 6539024"/>
              <a:gd name="connsiteY130" fmla="*/ 53162 h 1866014"/>
              <a:gd name="connsiteX131" fmla="*/ 6251945 w 6539024"/>
              <a:gd name="connsiteY131" fmla="*/ 53162 h 1866014"/>
              <a:gd name="connsiteX132" fmla="*/ 6251945 w 6539024"/>
              <a:gd name="connsiteY132" fmla="*/ 0 h 1866014"/>
              <a:gd name="connsiteX133" fmla="*/ 6539024 w 6539024"/>
              <a:gd name="connsiteY133" fmla="*/ 0 h 1866014"/>
              <a:gd name="connsiteX0" fmla="*/ 0 w 6539024"/>
              <a:gd name="connsiteY0" fmla="*/ 1866014 h 1866014"/>
              <a:gd name="connsiteX1" fmla="*/ 175438 w 6539024"/>
              <a:gd name="connsiteY1" fmla="*/ 1866014 h 1866014"/>
              <a:gd name="connsiteX2" fmla="*/ 175438 w 6539024"/>
              <a:gd name="connsiteY2" fmla="*/ 1855381 h 1866014"/>
              <a:gd name="connsiteX3" fmla="*/ 574159 w 6539024"/>
              <a:gd name="connsiteY3" fmla="*/ 1855381 h 1866014"/>
              <a:gd name="connsiteX4" fmla="*/ 574159 w 6539024"/>
              <a:gd name="connsiteY4" fmla="*/ 1828800 h 1866014"/>
              <a:gd name="connsiteX5" fmla="*/ 1244010 w 6539024"/>
              <a:gd name="connsiteY5" fmla="*/ 1828800 h 1866014"/>
              <a:gd name="connsiteX6" fmla="*/ 1244010 w 6539024"/>
              <a:gd name="connsiteY6" fmla="*/ 1818167 h 1866014"/>
              <a:gd name="connsiteX7" fmla="*/ 1658679 w 6539024"/>
              <a:gd name="connsiteY7" fmla="*/ 1818167 h 1866014"/>
              <a:gd name="connsiteX8" fmla="*/ 1658679 w 6539024"/>
              <a:gd name="connsiteY8" fmla="*/ 1791586 h 1866014"/>
              <a:gd name="connsiteX9" fmla="*/ 1711842 w 6539024"/>
              <a:gd name="connsiteY9" fmla="*/ 1791586 h 1866014"/>
              <a:gd name="connsiteX10" fmla="*/ 1711842 w 6539024"/>
              <a:gd name="connsiteY10" fmla="*/ 1780953 h 1866014"/>
              <a:gd name="connsiteX11" fmla="*/ 2094614 w 6539024"/>
              <a:gd name="connsiteY11" fmla="*/ 1780953 h 1866014"/>
              <a:gd name="connsiteX12" fmla="*/ 2094614 w 6539024"/>
              <a:gd name="connsiteY12" fmla="*/ 1754372 h 1866014"/>
              <a:gd name="connsiteX13" fmla="*/ 2179675 w 6539024"/>
              <a:gd name="connsiteY13" fmla="*/ 1754372 h 1866014"/>
              <a:gd name="connsiteX14" fmla="*/ 2179675 w 6539024"/>
              <a:gd name="connsiteY14" fmla="*/ 1738423 h 1866014"/>
              <a:gd name="connsiteX15" fmla="*/ 2503968 w 6539024"/>
              <a:gd name="connsiteY15" fmla="*/ 1738423 h 1866014"/>
              <a:gd name="connsiteX16" fmla="*/ 2503968 w 6539024"/>
              <a:gd name="connsiteY16" fmla="*/ 1717158 h 1866014"/>
              <a:gd name="connsiteX17" fmla="*/ 2535866 w 6539024"/>
              <a:gd name="connsiteY17" fmla="*/ 1717158 h 1866014"/>
              <a:gd name="connsiteX18" fmla="*/ 2535866 w 6539024"/>
              <a:gd name="connsiteY18" fmla="*/ 1695893 h 1866014"/>
              <a:gd name="connsiteX19" fmla="*/ 2535866 w 6539024"/>
              <a:gd name="connsiteY19" fmla="*/ 1695893 h 1866014"/>
              <a:gd name="connsiteX20" fmla="*/ 2573079 w 6539024"/>
              <a:gd name="connsiteY20" fmla="*/ 1695893 h 1866014"/>
              <a:gd name="connsiteX21" fmla="*/ 2573079 w 6539024"/>
              <a:gd name="connsiteY21" fmla="*/ 1674628 h 1866014"/>
              <a:gd name="connsiteX22" fmla="*/ 2652824 w 6539024"/>
              <a:gd name="connsiteY22" fmla="*/ 1674628 h 1866014"/>
              <a:gd name="connsiteX23" fmla="*/ 2652824 w 6539024"/>
              <a:gd name="connsiteY23" fmla="*/ 1642730 h 1866014"/>
              <a:gd name="connsiteX24" fmla="*/ 2711303 w 6539024"/>
              <a:gd name="connsiteY24" fmla="*/ 1642730 h 1866014"/>
              <a:gd name="connsiteX25" fmla="*/ 2711303 w 6539024"/>
              <a:gd name="connsiteY25" fmla="*/ 1626781 h 1866014"/>
              <a:gd name="connsiteX26" fmla="*/ 2785731 w 6539024"/>
              <a:gd name="connsiteY26" fmla="*/ 1626781 h 1866014"/>
              <a:gd name="connsiteX27" fmla="*/ 2785731 w 6539024"/>
              <a:gd name="connsiteY27" fmla="*/ 1605516 h 1866014"/>
              <a:gd name="connsiteX28" fmla="*/ 2817628 w 6539024"/>
              <a:gd name="connsiteY28" fmla="*/ 1605516 h 1866014"/>
              <a:gd name="connsiteX29" fmla="*/ 2817628 w 6539024"/>
              <a:gd name="connsiteY29" fmla="*/ 1584251 h 1866014"/>
              <a:gd name="connsiteX30" fmla="*/ 2966484 w 6539024"/>
              <a:gd name="connsiteY30" fmla="*/ 1584251 h 1866014"/>
              <a:gd name="connsiteX31" fmla="*/ 2966484 w 6539024"/>
              <a:gd name="connsiteY31" fmla="*/ 1547037 h 1866014"/>
              <a:gd name="connsiteX32" fmla="*/ 3040912 w 6539024"/>
              <a:gd name="connsiteY32" fmla="*/ 1547037 h 1866014"/>
              <a:gd name="connsiteX33" fmla="*/ 3040912 w 6539024"/>
              <a:gd name="connsiteY33" fmla="*/ 1525772 h 1866014"/>
              <a:gd name="connsiteX34" fmla="*/ 3386470 w 6539024"/>
              <a:gd name="connsiteY34" fmla="*/ 1525772 h 1866014"/>
              <a:gd name="connsiteX35" fmla="*/ 3386470 w 6539024"/>
              <a:gd name="connsiteY35" fmla="*/ 1504507 h 1866014"/>
              <a:gd name="connsiteX36" fmla="*/ 3429000 w 6539024"/>
              <a:gd name="connsiteY36" fmla="*/ 1504507 h 1866014"/>
              <a:gd name="connsiteX37" fmla="*/ 3429000 w 6539024"/>
              <a:gd name="connsiteY37" fmla="*/ 1477925 h 1866014"/>
              <a:gd name="connsiteX38" fmla="*/ 3444949 w 6539024"/>
              <a:gd name="connsiteY38" fmla="*/ 1477925 h 1866014"/>
              <a:gd name="connsiteX39" fmla="*/ 3444949 w 6539024"/>
              <a:gd name="connsiteY39" fmla="*/ 1472609 h 1866014"/>
              <a:gd name="connsiteX40" fmla="*/ 3540642 w 6539024"/>
              <a:gd name="connsiteY40" fmla="*/ 1472609 h 1866014"/>
              <a:gd name="connsiteX41" fmla="*/ 3540642 w 6539024"/>
              <a:gd name="connsiteY41" fmla="*/ 1451344 h 1866014"/>
              <a:gd name="connsiteX42" fmla="*/ 3609754 w 6539024"/>
              <a:gd name="connsiteY42" fmla="*/ 1451344 h 1866014"/>
              <a:gd name="connsiteX43" fmla="*/ 3609754 w 6539024"/>
              <a:gd name="connsiteY43" fmla="*/ 1435395 h 1866014"/>
              <a:gd name="connsiteX44" fmla="*/ 3694814 w 6539024"/>
              <a:gd name="connsiteY44" fmla="*/ 1435395 h 1866014"/>
              <a:gd name="connsiteX45" fmla="*/ 3694814 w 6539024"/>
              <a:gd name="connsiteY45" fmla="*/ 1414130 h 1866014"/>
              <a:gd name="connsiteX46" fmla="*/ 3875568 w 6539024"/>
              <a:gd name="connsiteY46" fmla="*/ 1414130 h 1866014"/>
              <a:gd name="connsiteX47" fmla="*/ 3875568 w 6539024"/>
              <a:gd name="connsiteY47" fmla="*/ 1392865 h 1866014"/>
              <a:gd name="connsiteX48" fmla="*/ 3907466 w 6539024"/>
              <a:gd name="connsiteY48" fmla="*/ 1392865 h 1866014"/>
              <a:gd name="connsiteX49" fmla="*/ 3907466 w 6539024"/>
              <a:gd name="connsiteY49" fmla="*/ 1371600 h 1866014"/>
              <a:gd name="connsiteX50" fmla="*/ 4013791 w 6539024"/>
              <a:gd name="connsiteY50" fmla="*/ 1371600 h 1866014"/>
              <a:gd name="connsiteX51" fmla="*/ 4013791 w 6539024"/>
              <a:gd name="connsiteY51" fmla="*/ 1350335 h 1866014"/>
              <a:gd name="connsiteX52" fmla="*/ 4040372 w 6539024"/>
              <a:gd name="connsiteY52" fmla="*/ 1350335 h 1866014"/>
              <a:gd name="connsiteX53" fmla="*/ 4040372 w 6539024"/>
              <a:gd name="connsiteY53" fmla="*/ 1334386 h 1866014"/>
              <a:gd name="connsiteX54" fmla="*/ 4045689 w 6539024"/>
              <a:gd name="connsiteY54" fmla="*/ 1329069 h 1866014"/>
              <a:gd name="connsiteX55" fmla="*/ 4045689 w 6539024"/>
              <a:gd name="connsiteY55" fmla="*/ 1313121 h 1866014"/>
              <a:gd name="connsiteX56" fmla="*/ 4066954 w 6539024"/>
              <a:gd name="connsiteY56" fmla="*/ 1313121 h 1866014"/>
              <a:gd name="connsiteX57" fmla="*/ 4066954 w 6539024"/>
              <a:gd name="connsiteY57" fmla="*/ 1307804 h 1866014"/>
              <a:gd name="connsiteX58" fmla="*/ 4082903 w 6539024"/>
              <a:gd name="connsiteY58" fmla="*/ 1307804 h 1866014"/>
              <a:gd name="connsiteX59" fmla="*/ 4082903 w 6539024"/>
              <a:gd name="connsiteY59" fmla="*/ 1291856 h 1866014"/>
              <a:gd name="connsiteX60" fmla="*/ 4152014 w 6539024"/>
              <a:gd name="connsiteY60" fmla="*/ 1291856 h 1866014"/>
              <a:gd name="connsiteX61" fmla="*/ 4162647 w 6539024"/>
              <a:gd name="connsiteY61" fmla="*/ 1281223 h 1866014"/>
              <a:gd name="connsiteX62" fmla="*/ 4215810 w 6539024"/>
              <a:gd name="connsiteY62" fmla="*/ 1281223 h 1866014"/>
              <a:gd name="connsiteX63" fmla="*/ 4215810 w 6539024"/>
              <a:gd name="connsiteY63" fmla="*/ 1249325 h 1866014"/>
              <a:gd name="connsiteX64" fmla="*/ 4316819 w 6539024"/>
              <a:gd name="connsiteY64" fmla="*/ 1249325 h 1866014"/>
              <a:gd name="connsiteX65" fmla="*/ 4316819 w 6539024"/>
              <a:gd name="connsiteY65" fmla="*/ 1228060 h 1866014"/>
              <a:gd name="connsiteX66" fmla="*/ 4396563 w 6539024"/>
              <a:gd name="connsiteY66" fmla="*/ 1228060 h 1866014"/>
              <a:gd name="connsiteX67" fmla="*/ 4396563 w 6539024"/>
              <a:gd name="connsiteY67" fmla="*/ 1180214 h 1866014"/>
              <a:gd name="connsiteX68" fmla="*/ 4423145 w 6539024"/>
              <a:gd name="connsiteY68" fmla="*/ 1180214 h 1866014"/>
              <a:gd name="connsiteX69" fmla="*/ 4423145 w 6539024"/>
              <a:gd name="connsiteY69" fmla="*/ 1158949 h 1866014"/>
              <a:gd name="connsiteX70" fmla="*/ 4444410 w 6539024"/>
              <a:gd name="connsiteY70" fmla="*/ 1158949 h 1866014"/>
              <a:gd name="connsiteX71" fmla="*/ 4444410 w 6539024"/>
              <a:gd name="connsiteY71" fmla="*/ 1148316 h 1866014"/>
              <a:gd name="connsiteX72" fmla="*/ 4470991 w 6539024"/>
              <a:gd name="connsiteY72" fmla="*/ 1148316 h 1866014"/>
              <a:gd name="connsiteX73" fmla="*/ 4470991 w 6539024"/>
              <a:gd name="connsiteY73" fmla="*/ 1127051 h 1866014"/>
              <a:gd name="connsiteX74" fmla="*/ 4550735 w 6539024"/>
              <a:gd name="connsiteY74" fmla="*/ 1127051 h 1866014"/>
              <a:gd name="connsiteX75" fmla="*/ 4550735 w 6539024"/>
              <a:gd name="connsiteY75" fmla="*/ 1105786 h 1866014"/>
              <a:gd name="connsiteX76" fmla="*/ 4603898 w 6539024"/>
              <a:gd name="connsiteY76" fmla="*/ 1105786 h 1866014"/>
              <a:gd name="connsiteX77" fmla="*/ 4603898 w 6539024"/>
              <a:gd name="connsiteY77" fmla="*/ 1084521 h 1866014"/>
              <a:gd name="connsiteX78" fmla="*/ 4630479 w 6539024"/>
              <a:gd name="connsiteY78" fmla="*/ 1084521 h 1866014"/>
              <a:gd name="connsiteX79" fmla="*/ 4630479 w 6539024"/>
              <a:gd name="connsiteY79" fmla="*/ 1063256 h 1866014"/>
              <a:gd name="connsiteX80" fmla="*/ 4784652 w 6539024"/>
              <a:gd name="connsiteY80" fmla="*/ 1063256 h 1866014"/>
              <a:gd name="connsiteX81" fmla="*/ 4800600 w 6539024"/>
              <a:gd name="connsiteY81" fmla="*/ 1047308 h 1866014"/>
              <a:gd name="connsiteX82" fmla="*/ 4800600 w 6539024"/>
              <a:gd name="connsiteY82" fmla="*/ 1031358 h 1866014"/>
              <a:gd name="connsiteX83" fmla="*/ 4880345 w 6539024"/>
              <a:gd name="connsiteY83" fmla="*/ 1031358 h 1866014"/>
              <a:gd name="connsiteX84" fmla="*/ 4880345 w 6539024"/>
              <a:gd name="connsiteY84" fmla="*/ 1004776 h 1866014"/>
              <a:gd name="connsiteX85" fmla="*/ 4922875 w 6539024"/>
              <a:gd name="connsiteY85" fmla="*/ 1004776 h 1866014"/>
              <a:gd name="connsiteX86" fmla="*/ 4922875 w 6539024"/>
              <a:gd name="connsiteY86" fmla="*/ 951614 h 1866014"/>
              <a:gd name="connsiteX87" fmla="*/ 4981354 w 6539024"/>
              <a:gd name="connsiteY87" fmla="*/ 951614 h 1866014"/>
              <a:gd name="connsiteX88" fmla="*/ 4981354 w 6539024"/>
              <a:gd name="connsiteY88" fmla="*/ 925032 h 1866014"/>
              <a:gd name="connsiteX89" fmla="*/ 5023884 w 6539024"/>
              <a:gd name="connsiteY89" fmla="*/ 925032 h 1866014"/>
              <a:gd name="connsiteX90" fmla="*/ 5023884 w 6539024"/>
              <a:gd name="connsiteY90" fmla="*/ 903767 h 1866014"/>
              <a:gd name="connsiteX91" fmla="*/ 5071731 w 6539024"/>
              <a:gd name="connsiteY91" fmla="*/ 903767 h 1866014"/>
              <a:gd name="connsiteX92" fmla="*/ 5071731 w 6539024"/>
              <a:gd name="connsiteY92" fmla="*/ 882502 h 1866014"/>
              <a:gd name="connsiteX93" fmla="*/ 5162107 w 6539024"/>
              <a:gd name="connsiteY93" fmla="*/ 882502 h 1866014"/>
              <a:gd name="connsiteX94" fmla="*/ 5162107 w 6539024"/>
              <a:gd name="connsiteY94" fmla="*/ 855921 h 1866014"/>
              <a:gd name="connsiteX95" fmla="*/ 5215270 w 6539024"/>
              <a:gd name="connsiteY95" fmla="*/ 855921 h 1866014"/>
              <a:gd name="connsiteX96" fmla="*/ 5215270 w 6539024"/>
              <a:gd name="connsiteY96" fmla="*/ 829339 h 1866014"/>
              <a:gd name="connsiteX97" fmla="*/ 5332228 w 6539024"/>
              <a:gd name="connsiteY97" fmla="*/ 829339 h 1866014"/>
              <a:gd name="connsiteX98" fmla="*/ 5332228 w 6539024"/>
              <a:gd name="connsiteY98" fmla="*/ 792125 h 1866014"/>
              <a:gd name="connsiteX99" fmla="*/ 5332228 w 6539024"/>
              <a:gd name="connsiteY99" fmla="*/ 792125 h 1866014"/>
              <a:gd name="connsiteX100" fmla="*/ 5358809 w 6539024"/>
              <a:gd name="connsiteY100" fmla="*/ 765544 h 1866014"/>
              <a:gd name="connsiteX101" fmla="*/ 5422605 w 6539024"/>
              <a:gd name="connsiteY101" fmla="*/ 765544 h 1866014"/>
              <a:gd name="connsiteX102" fmla="*/ 5422605 w 6539024"/>
              <a:gd name="connsiteY102" fmla="*/ 733646 h 1866014"/>
              <a:gd name="connsiteX103" fmla="*/ 5443870 w 6539024"/>
              <a:gd name="connsiteY103" fmla="*/ 733646 h 1866014"/>
              <a:gd name="connsiteX104" fmla="*/ 5443870 w 6539024"/>
              <a:gd name="connsiteY104" fmla="*/ 696432 h 1866014"/>
              <a:gd name="connsiteX105" fmla="*/ 5507666 w 6539024"/>
              <a:gd name="connsiteY105" fmla="*/ 696432 h 1866014"/>
              <a:gd name="connsiteX106" fmla="*/ 5507666 w 6539024"/>
              <a:gd name="connsiteY106" fmla="*/ 659218 h 1866014"/>
              <a:gd name="connsiteX107" fmla="*/ 5566145 w 6539024"/>
              <a:gd name="connsiteY107" fmla="*/ 659218 h 1866014"/>
              <a:gd name="connsiteX108" fmla="*/ 5576776 w 6539024"/>
              <a:gd name="connsiteY108" fmla="*/ 627321 h 1866014"/>
              <a:gd name="connsiteX109" fmla="*/ 5629940 w 6539024"/>
              <a:gd name="connsiteY109" fmla="*/ 627321 h 1866014"/>
              <a:gd name="connsiteX110" fmla="*/ 5629940 w 6539024"/>
              <a:gd name="connsiteY110" fmla="*/ 590107 h 1866014"/>
              <a:gd name="connsiteX111" fmla="*/ 5688419 w 6539024"/>
              <a:gd name="connsiteY111" fmla="*/ 590107 h 1866014"/>
              <a:gd name="connsiteX112" fmla="*/ 5688419 w 6539024"/>
              <a:gd name="connsiteY112" fmla="*/ 547576 h 1866014"/>
              <a:gd name="connsiteX113" fmla="*/ 5709684 w 6539024"/>
              <a:gd name="connsiteY113" fmla="*/ 547576 h 1866014"/>
              <a:gd name="connsiteX114" fmla="*/ 5709684 w 6539024"/>
              <a:gd name="connsiteY114" fmla="*/ 489097 h 1866014"/>
              <a:gd name="connsiteX115" fmla="*/ 5757531 w 6539024"/>
              <a:gd name="connsiteY115" fmla="*/ 489097 h 1866014"/>
              <a:gd name="connsiteX116" fmla="*/ 5757531 w 6539024"/>
              <a:gd name="connsiteY116" fmla="*/ 441251 h 1866014"/>
              <a:gd name="connsiteX117" fmla="*/ 5842591 w 6539024"/>
              <a:gd name="connsiteY117" fmla="*/ 441251 h 1866014"/>
              <a:gd name="connsiteX118" fmla="*/ 5842591 w 6539024"/>
              <a:gd name="connsiteY118" fmla="*/ 318976 h 1866014"/>
              <a:gd name="connsiteX119" fmla="*/ 5874489 w 6539024"/>
              <a:gd name="connsiteY119" fmla="*/ 318976 h 1866014"/>
              <a:gd name="connsiteX120" fmla="*/ 5874489 w 6539024"/>
              <a:gd name="connsiteY120" fmla="*/ 318976 h 1866014"/>
              <a:gd name="connsiteX121" fmla="*/ 5874489 w 6539024"/>
              <a:gd name="connsiteY121" fmla="*/ 284484 h 1866014"/>
              <a:gd name="connsiteX122" fmla="*/ 5901703 w 6539024"/>
              <a:gd name="connsiteY122" fmla="*/ 282775 h 1866014"/>
              <a:gd name="connsiteX123" fmla="*/ 5900691 w 6539024"/>
              <a:gd name="connsiteY123" fmla="*/ 239802 h 1866014"/>
              <a:gd name="connsiteX124" fmla="*/ 6028661 w 6539024"/>
              <a:gd name="connsiteY124" fmla="*/ 239232 h 1866014"/>
              <a:gd name="connsiteX125" fmla="*/ 6028661 w 6539024"/>
              <a:gd name="connsiteY125" fmla="*/ 186069 h 1866014"/>
              <a:gd name="connsiteX126" fmla="*/ 6140303 w 6539024"/>
              <a:gd name="connsiteY126" fmla="*/ 186069 h 1866014"/>
              <a:gd name="connsiteX127" fmla="*/ 6140303 w 6539024"/>
              <a:gd name="connsiteY127" fmla="*/ 122274 h 1866014"/>
              <a:gd name="connsiteX128" fmla="*/ 6214731 w 6539024"/>
              <a:gd name="connsiteY128" fmla="*/ 122274 h 1866014"/>
              <a:gd name="connsiteX129" fmla="*/ 6214731 w 6539024"/>
              <a:gd name="connsiteY129" fmla="*/ 53162 h 1866014"/>
              <a:gd name="connsiteX130" fmla="*/ 6251945 w 6539024"/>
              <a:gd name="connsiteY130" fmla="*/ 53162 h 1866014"/>
              <a:gd name="connsiteX131" fmla="*/ 6251945 w 6539024"/>
              <a:gd name="connsiteY131" fmla="*/ 0 h 1866014"/>
              <a:gd name="connsiteX132" fmla="*/ 6539024 w 6539024"/>
              <a:gd name="connsiteY132" fmla="*/ 0 h 1866014"/>
              <a:gd name="connsiteX0" fmla="*/ 0 w 6539024"/>
              <a:gd name="connsiteY0" fmla="*/ 1866014 h 1866014"/>
              <a:gd name="connsiteX1" fmla="*/ 175438 w 6539024"/>
              <a:gd name="connsiteY1" fmla="*/ 1866014 h 1866014"/>
              <a:gd name="connsiteX2" fmla="*/ 175438 w 6539024"/>
              <a:gd name="connsiteY2" fmla="*/ 1855381 h 1866014"/>
              <a:gd name="connsiteX3" fmla="*/ 574159 w 6539024"/>
              <a:gd name="connsiteY3" fmla="*/ 1855381 h 1866014"/>
              <a:gd name="connsiteX4" fmla="*/ 574159 w 6539024"/>
              <a:gd name="connsiteY4" fmla="*/ 1828800 h 1866014"/>
              <a:gd name="connsiteX5" fmla="*/ 1244010 w 6539024"/>
              <a:gd name="connsiteY5" fmla="*/ 1828800 h 1866014"/>
              <a:gd name="connsiteX6" fmla="*/ 1244010 w 6539024"/>
              <a:gd name="connsiteY6" fmla="*/ 1818167 h 1866014"/>
              <a:gd name="connsiteX7" fmla="*/ 1658679 w 6539024"/>
              <a:gd name="connsiteY7" fmla="*/ 1818167 h 1866014"/>
              <a:gd name="connsiteX8" fmla="*/ 1658679 w 6539024"/>
              <a:gd name="connsiteY8" fmla="*/ 1791586 h 1866014"/>
              <a:gd name="connsiteX9" fmla="*/ 1711842 w 6539024"/>
              <a:gd name="connsiteY9" fmla="*/ 1791586 h 1866014"/>
              <a:gd name="connsiteX10" fmla="*/ 1711842 w 6539024"/>
              <a:gd name="connsiteY10" fmla="*/ 1780953 h 1866014"/>
              <a:gd name="connsiteX11" fmla="*/ 2094614 w 6539024"/>
              <a:gd name="connsiteY11" fmla="*/ 1780953 h 1866014"/>
              <a:gd name="connsiteX12" fmla="*/ 2094614 w 6539024"/>
              <a:gd name="connsiteY12" fmla="*/ 1754372 h 1866014"/>
              <a:gd name="connsiteX13" fmla="*/ 2179675 w 6539024"/>
              <a:gd name="connsiteY13" fmla="*/ 1754372 h 1866014"/>
              <a:gd name="connsiteX14" fmla="*/ 2179675 w 6539024"/>
              <a:gd name="connsiteY14" fmla="*/ 1738423 h 1866014"/>
              <a:gd name="connsiteX15" fmla="*/ 2503968 w 6539024"/>
              <a:gd name="connsiteY15" fmla="*/ 1738423 h 1866014"/>
              <a:gd name="connsiteX16" fmla="*/ 2503968 w 6539024"/>
              <a:gd name="connsiteY16" fmla="*/ 1717158 h 1866014"/>
              <a:gd name="connsiteX17" fmla="*/ 2535866 w 6539024"/>
              <a:gd name="connsiteY17" fmla="*/ 1717158 h 1866014"/>
              <a:gd name="connsiteX18" fmla="*/ 2535866 w 6539024"/>
              <a:gd name="connsiteY18" fmla="*/ 1695893 h 1866014"/>
              <a:gd name="connsiteX19" fmla="*/ 2535866 w 6539024"/>
              <a:gd name="connsiteY19" fmla="*/ 1695893 h 1866014"/>
              <a:gd name="connsiteX20" fmla="*/ 2573079 w 6539024"/>
              <a:gd name="connsiteY20" fmla="*/ 1695893 h 1866014"/>
              <a:gd name="connsiteX21" fmla="*/ 2573079 w 6539024"/>
              <a:gd name="connsiteY21" fmla="*/ 1674628 h 1866014"/>
              <a:gd name="connsiteX22" fmla="*/ 2652824 w 6539024"/>
              <a:gd name="connsiteY22" fmla="*/ 1674628 h 1866014"/>
              <a:gd name="connsiteX23" fmla="*/ 2652824 w 6539024"/>
              <a:gd name="connsiteY23" fmla="*/ 1642730 h 1866014"/>
              <a:gd name="connsiteX24" fmla="*/ 2711303 w 6539024"/>
              <a:gd name="connsiteY24" fmla="*/ 1642730 h 1866014"/>
              <a:gd name="connsiteX25" fmla="*/ 2711303 w 6539024"/>
              <a:gd name="connsiteY25" fmla="*/ 1626781 h 1866014"/>
              <a:gd name="connsiteX26" fmla="*/ 2785731 w 6539024"/>
              <a:gd name="connsiteY26" fmla="*/ 1626781 h 1866014"/>
              <a:gd name="connsiteX27" fmla="*/ 2785731 w 6539024"/>
              <a:gd name="connsiteY27" fmla="*/ 1605516 h 1866014"/>
              <a:gd name="connsiteX28" fmla="*/ 2817628 w 6539024"/>
              <a:gd name="connsiteY28" fmla="*/ 1605516 h 1866014"/>
              <a:gd name="connsiteX29" fmla="*/ 2817628 w 6539024"/>
              <a:gd name="connsiteY29" fmla="*/ 1584251 h 1866014"/>
              <a:gd name="connsiteX30" fmla="*/ 2966484 w 6539024"/>
              <a:gd name="connsiteY30" fmla="*/ 1584251 h 1866014"/>
              <a:gd name="connsiteX31" fmla="*/ 2966484 w 6539024"/>
              <a:gd name="connsiteY31" fmla="*/ 1547037 h 1866014"/>
              <a:gd name="connsiteX32" fmla="*/ 3040912 w 6539024"/>
              <a:gd name="connsiteY32" fmla="*/ 1547037 h 1866014"/>
              <a:gd name="connsiteX33" fmla="*/ 3040912 w 6539024"/>
              <a:gd name="connsiteY33" fmla="*/ 1525772 h 1866014"/>
              <a:gd name="connsiteX34" fmla="*/ 3386470 w 6539024"/>
              <a:gd name="connsiteY34" fmla="*/ 1525772 h 1866014"/>
              <a:gd name="connsiteX35" fmla="*/ 3386470 w 6539024"/>
              <a:gd name="connsiteY35" fmla="*/ 1504507 h 1866014"/>
              <a:gd name="connsiteX36" fmla="*/ 3429000 w 6539024"/>
              <a:gd name="connsiteY36" fmla="*/ 1504507 h 1866014"/>
              <a:gd name="connsiteX37" fmla="*/ 3429000 w 6539024"/>
              <a:gd name="connsiteY37" fmla="*/ 1477925 h 1866014"/>
              <a:gd name="connsiteX38" fmla="*/ 3444949 w 6539024"/>
              <a:gd name="connsiteY38" fmla="*/ 1477925 h 1866014"/>
              <a:gd name="connsiteX39" fmla="*/ 3444949 w 6539024"/>
              <a:gd name="connsiteY39" fmla="*/ 1472609 h 1866014"/>
              <a:gd name="connsiteX40" fmla="*/ 3540642 w 6539024"/>
              <a:gd name="connsiteY40" fmla="*/ 1472609 h 1866014"/>
              <a:gd name="connsiteX41" fmla="*/ 3540642 w 6539024"/>
              <a:gd name="connsiteY41" fmla="*/ 1451344 h 1866014"/>
              <a:gd name="connsiteX42" fmla="*/ 3609754 w 6539024"/>
              <a:gd name="connsiteY42" fmla="*/ 1451344 h 1866014"/>
              <a:gd name="connsiteX43" fmla="*/ 3609754 w 6539024"/>
              <a:gd name="connsiteY43" fmla="*/ 1435395 h 1866014"/>
              <a:gd name="connsiteX44" fmla="*/ 3694814 w 6539024"/>
              <a:gd name="connsiteY44" fmla="*/ 1435395 h 1866014"/>
              <a:gd name="connsiteX45" fmla="*/ 3694814 w 6539024"/>
              <a:gd name="connsiteY45" fmla="*/ 1414130 h 1866014"/>
              <a:gd name="connsiteX46" fmla="*/ 3875568 w 6539024"/>
              <a:gd name="connsiteY46" fmla="*/ 1414130 h 1866014"/>
              <a:gd name="connsiteX47" fmla="*/ 3875568 w 6539024"/>
              <a:gd name="connsiteY47" fmla="*/ 1392865 h 1866014"/>
              <a:gd name="connsiteX48" fmla="*/ 3907466 w 6539024"/>
              <a:gd name="connsiteY48" fmla="*/ 1392865 h 1866014"/>
              <a:gd name="connsiteX49" fmla="*/ 3907466 w 6539024"/>
              <a:gd name="connsiteY49" fmla="*/ 1371600 h 1866014"/>
              <a:gd name="connsiteX50" fmla="*/ 4013791 w 6539024"/>
              <a:gd name="connsiteY50" fmla="*/ 1371600 h 1866014"/>
              <a:gd name="connsiteX51" fmla="*/ 4013791 w 6539024"/>
              <a:gd name="connsiteY51" fmla="*/ 1350335 h 1866014"/>
              <a:gd name="connsiteX52" fmla="*/ 4040372 w 6539024"/>
              <a:gd name="connsiteY52" fmla="*/ 1350335 h 1866014"/>
              <a:gd name="connsiteX53" fmla="*/ 4040372 w 6539024"/>
              <a:gd name="connsiteY53" fmla="*/ 1334386 h 1866014"/>
              <a:gd name="connsiteX54" fmla="*/ 4045689 w 6539024"/>
              <a:gd name="connsiteY54" fmla="*/ 1329069 h 1866014"/>
              <a:gd name="connsiteX55" fmla="*/ 4045689 w 6539024"/>
              <a:gd name="connsiteY55" fmla="*/ 1313121 h 1866014"/>
              <a:gd name="connsiteX56" fmla="*/ 4066954 w 6539024"/>
              <a:gd name="connsiteY56" fmla="*/ 1313121 h 1866014"/>
              <a:gd name="connsiteX57" fmla="*/ 4066954 w 6539024"/>
              <a:gd name="connsiteY57" fmla="*/ 1307804 h 1866014"/>
              <a:gd name="connsiteX58" fmla="*/ 4082903 w 6539024"/>
              <a:gd name="connsiteY58" fmla="*/ 1307804 h 1866014"/>
              <a:gd name="connsiteX59" fmla="*/ 4082903 w 6539024"/>
              <a:gd name="connsiteY59" fmla="*/ 1291856 h 1866014"/>
              <a:gd name="connsiteX60" fmla="*/ 4152014 w 6539024"/>
              <a:gd name="connsiteY60" fmla="*/ 1291856 h 1866014"/>
              <a:gd name="connsiteX61" fmla="*/ 4162647 w 6539024"/>
              <a:gd name="connsiteY61" fmla="*/ 1281223 h 1866014"/>
              <a:gd name="connsiteX62" fmla="*/ 4215810 w 6539024"/>
              <a:gd name="connsiteY62" fmla="*/ 1281223 h 1866014"/>
              <a:gd name="connsiteX63" fmla="*/ 4215810 w 6539024"/>
              <a:gd name="connsiteY63" fmla="*/ 1249325 h 1866014"/>
              <a:gd name="connsiteX64" fmla="*/ 4316819 w 6539024"/>
              <a:gd name="connsiteY64" fmla="*/ 1249325 h 1866014"/>
              <a:gd name="connsiteX65" fmla="*/ 4316819 w 6539024"/>
              <a:gd name="connsiteY65" fmla="*/ 1228060 h 1866014"/>
              <a:gd name="connsiteX66" fmla="*/ 4396563 w 6539024"/>
              <a:gd name="connsiteY66" fmla="*/ 1228060 h 1866014"/>
              <a:gd name="connsiteX67" fmla="*/ 4396563 w 6539024"/>
              <a:gd name="connsiteY67" fmla="*/ 1180214 h 1866014"/>
              <a:gd name="connsiteX68" fmla="*/ 4423145 w 6539024"/>
              <a:gd name="connsiteY68" fmla="*/ 1180214 h 1866014"/>
              <a:gd name="connsiteX69" fmla="*/ 4423145 w 6539024"/>
              <a:gd name="connsiteY69" fmla="*/ 1158949 h 1866014"/>
              <a:gd name="connsiteX70" fmla="*/ 4444410 w 6539024"/>
              <a:gd name="connsiteY70" fmla="*/ 1158949 h 1866014"/>
              <a:gd name="connsiteX71" fmla="*/ 4444410 w 6539024"/>
              <a:gd name="connsiteY71" fmla="*/ 1148316 h 1866014"/>
              <a:gd name="connsiteX72" fmla="*/ 4470991 w 6539024"/>
              <a:gd name="connsiteY72" fmla="*/ 1148316 h 1866014"/>
              <a:gd name="connsiteX73" fmla="*/ 4470991 w 6539024"/>
              <a:gd name="connsiteY73" fmla="*/ 1127051 h 1866014"/>
              <a:gd name="connsiteX74" fmla="*/ 4550735 w 6539024"/>
              <a:gd name="connsiteY74" fmla="*/ 1127051 h 1866014"/>
              <a:gd name="connsiteX75" fmla="*/ 4550735 w 6539024"/>
              <a:gd name="connsiteY75" fmla="*/ 1105786 h 1866014"/>
              <a:gd name="connsiteX76" fmla="*/ 4603898 w 6539024"/>
              <a:gd name="connsiteY76" fmla="*/ 1105786 h 1866014"/>
              <a:gd name="connsiteX77" fmla="*/ 4603898 w 6539024"/>
              <a:gd name="connsiteY77" fmla="*/ 1084521 h 1866014"/>
              <a:gd name="connsiteX78" fmla="*/ 4630479 w 6539024"/>
              <a:gd name="connsiteY78" fmla="*/ 1084521 h 1866014"/>
              <a:gd name="connsiteX79" fmla="*/ 4630479 w 6539024"/>
              <a:gd name="connsiteY79" fmla="*/ 1063256 h 1866014"/>
              <a:gd name="connsiteX80" fmla="*/ 4784652 w 6539024"/>
              <a:gd name="connsiteY80" fmla="*/ 1063256 h 1866014"/>
              <a:gd name="connsiteX81" fmla="*/ 4800600 w 6539024"/>
              <a:gd name="connsiteY81" fmla="*/ 1047308 h 1866014"/>
              <a:gd name="connsiteX82" fmla="*/ 4800600 w 6539024"/>
              <a:gd name="connsiteY82" fmla="*/ 1031358 h 1866014"/>
              <a:gd name="connsiteX83" fmla="*/ 4880345 w 6539024"/>
              <a:gd name="connsiteY83" fmla="*/ 1031358 h 1866014"/>
              <a:gd name="connsiteX84" fmla="*/ 4880345 w 6539024"/>
              <a:gd name="connsiteY84" fmla="*/ 1004776 h 1866014"/>
              <a:gd name="connsiteX85" fmla="*/ 4922875 w 6539024"/>
              <a:gd name="connsiteY85" fmla="*/ 1004776 h 1866014"/>
              <a:gd name="connsiteX86" fmla="*/ 4922875 w 6539024"/>
              <a:gd name="connsiteY86" fmla="*/ 951614 h 1866014"/>
              <a:gd name="connsiteX87" fmla="*/ 4981354 w 6539024"/>
              <a:gd name="connsiteY87" fmla="*/ 951614 h 1866014"/>
              <a:gd name="connsiteX88" fmla="*/ 4981354 w 6539024"/>
              <a:gd name="connsiteY88" fmla="*/ 925032 h 1866014"/>
              <a:gd name="connsiteX89" fmla="*/ 5023884 w 6539024"/>
              <a:gd name="connsiteY89" fmla="*/ 925032 h 1866014"/>
              <a:gd name="connsiteX90" fmla="*/ 5023884 w 6539024"/>
              <a:gd name="connsiteY90" fmla="*/ 903767 h 1866014"/>
              <a:gd name="connsiteX91" fmla="*/ 5071731 w 6539024"/>
              <a:gd name="connsiteY91" fmla="*/ 903767 h 1866014"/>
              <a:gd name="connsiteX92" fmla="*/ 5071731 w 6539024"/>
              <a:gd name="connsiteY92" fmla="*/ 882502 h 1866014"/>
              <a:gd name="connsiteX93" fmla="*/ 5162107 w 6539024"/>
              <a:gd name="connsiteY93" fmla="*/ 882502 h 1866014"/>
              <a:gd name="connsiteX94" fmla="*/ 5162107 w 6539024"/>
              <a:gd name="connsiteY94" fmla="*/ 855921 h 1866014"/>
              <a:gd name="connsiteX95" fmla="*/ 5215270 w 6539024"/>
              <a:gd name="connsiteY95" fmla="*/ 855921 h 1866014"/>
              <a:gd name="connsiteX96" fmla="*/ 5215270 w 6539024"/>
              <a:gd name="connsiteY96" fmla="*/ 829339 h 1866014"/>
              <a:gd name="connsiteX97" fmla="*/ 5332228 w 6539024"/>
              <a:gd name="connsiteY97" fmla="*/ 829339 h 1866014"/>
              <a:gd name="connsiteX98" fmla="*/ 5332228 w 6539024"/>
              <a:gd name="connsiteY98" fmla="*/ 792125 h 1866014"/>
              <a:gd name="connsiteX99" fmla="*/ 5332228 w 6539024"/>
              <a:gd name="connsiteY99" fmla="*/ 792125 h 1866014"/>
              <a:gd name="connsiteX100" fmla="*/ 5358809 w 6539024"/>
              <a:gd name="connsiteY100" fmla="*/ 765544 h 1866014"/>
              <a:gd name="connsiteX101" fmla="*/ 5380898 w 6539024"/>
              <a:gd name="connsiteY101" fmla="*/ 762316 h 1866014"/>
              <a:gd name="connsiteX102" fmla="*/ 5422605 w 6539024"/>
              <a:gd name="connsiteY102" fmla="*/ 765544 h 1866014"/>
              <a:gd name="connsiteX103" fmla="*/ 5422605 w 6539024"/>
              <a:gd name="connsiteY103" fmla="*/ 733646 h 1866014"/>
              <a:gd name="connsiteX104" fmla="*/ 5443870 w 6539024"/>
              <a:gd name="connsiteY104" fmla="*/ 733646 h 1866014"/>
              <a:gd name="connsiteX105" fmla="*/ 5443870 w 6539024"/>
              <a:gd name="connsiteY105" fmla="*/ 696432 h 1866014"/>
              <a:gd name="connsiteX106" fmla="*/ 5507666 w 6539024"/>
              <a:gd name="connsiteY106" fmla="*/ 696432 h 1866014"/>
              <a:gd name="connsiteX107" fmla="*/ 5507666 w 6539024"/>
              <a:gd name="connsiteY107" fmla="*/ 659218 h 1866014"/>
              <a:gd name="connsiteX108" fmla="*/ 5566145 w 6539024"/>
              <a:gd name="connsiteY108" fmla="*/ 659218 h 1866014"/>
              <a:gd name="connsiteX109" fmla="*/ 5576776 w 6539024"/>
              <a:gd name="connsiteY109" fmla="*/ 627321 h 1866014"/>
              <a:gd name="connsiteX110" fmla="*/ 5629940 w 6539024"/>
              <a:gd name="connsiteY110" fmla="*/ 627321 h 1866014"/>
              <a:gd name="connsiteX111" fmla="*/ 5629940 w 6539024"/>
              <a:gd name="connsiteY111" fmla="*/ 590107 h 1866014"/>
              <a:gd name="connsiteX112" fmla="*/ 5688419 w 6539024"/>
              <a:gd name="connsiteY112" fmla="*/ 590107 h 1866014"/>
              <a:gd name="connsiteX113" fmla="*/ 5688419 w 6539024"/>
              <a:gd name="connsiteY113" fmla="*/ 547576 h 1866014"/>
              <a:gd name="connsiteX114" fmla="*/ 5709684 w 6539024"/>
              <a:gd name="connsiteY114" fmla="*/ 547576 h 1866014"/>
              <a:gd name="connsiteX115" fmla="*/ 5709684 w 6539024"/>
              <a:gd name="connsiteY115" fmla="*/ 489097 h 1866014"/>
              <a:gd name="connsiteX116" fmla="*/ 5757531 w 6539024"/>
              <a:gd name="connsiteY116" fmla="*/ 489097 h 1866014"/>
              <a:gd name="connsiteX117" fmla="*/ 5757531 w 6539024"/>
              <a:gd name="connsiteY117" fmla="*/ 441251 h 1866014"/>
              <a:gd name="connsiteX118" fmla="*/ 5842591 w 6539024"/>
              <a:gd name="connsiteY118" fmla="*/ 441251 h 1866014"/>
              <a:gd name="connsiteX119" fmla="*/ 5842591 w 6539024"/>
              <a:gd name="connsiteY119" fmla="*/ 318976 h 1866014"/>
              <a:gd name="connsiteX120" fmla="*/ 5874489 w 6539024"/>
              <a:gd name="connsiteY120" fmla="*/ 318976 h 1866014"/>
              <a:gd name="connsiteX121" fmla="*/ 5874489 w 6539024"/>
              <a:gd name="connsiteY121" fmla="*/ 318976 h 1866014"/>
              <a:gd name="connsiteX122" fmla="*/ 5874489 w 6539024"/>
              <a:gd name="connsiteY122" fmla="*/ 284484 h 1866014"/>
              <a:gd name="connsiteX123" fmla="*/ 5901703 w 6539024"/>
              <a:gd name="connsiteY123" fmla="*/ 282775 h 1866014"/>
              <a:gd name="connsiteX124" fmla="*/ 5900691 w 6539024"/>
              <a:gd name="connsiteY124" fmla="*/ 239802 h 1866014"/>
              <a:gd name="connsiteX125" fmla="*/ 6028661 w 6539024"/>
              <a:gd name="connsiteY125" fmla="*/ 239232 h 1866014"/>
              <a:gd name="connsiteX126" fmla="*/ 6028661 w 6539024"/>
              <a:gd name="connsiteY126" fmla="*/ 186069 h 1866014"/>
              <a:gd name="connsiteX127" fmla="*/ 6140303 w 6539024"/>
              <a:gd name="connsiteY127" fmla="*/ 186069 h 1866014"/>
              <a:gd name="connsiteX128" fmla="*/ 6140303 w 6539024"/>
              <a:gd name="connsiteY128" fmla="*/ 122274 h 1866014"/>
              <a:gd name="connsiteX129" fmla="*/ 6214731 w 6539024"/>
              <a:gd name="connsiteY129" fmla="*/ 122274 h 1866014"/>
              <a:gd name="connsiteX130" fmla="*/ 6214731 w 6539024"/>
              <a:gd name="connsiteY130" fmla="*/ 53162 h 1866014"/>
              <a:gd name="connsiteX131" fmla="*/ 6251945 w 6539024"/>
              <a:gd name="connsiteY131" fmla="*/ 53162 h 1866014"/>
              <a:gd name="connsiteX132" fmla="*/ 6251945 w 6539024"/>
              <a:gd name="connsiteY132" fmla="*/ 0 h 1866014"/>
              <a:gd name="connsiteX133" fmla="*/ 6539024 w 6539024"/>
              <a:gd name="connsiteY133" fmla="*/ 0 h 1866014"/>
              <a:gd name="connsiteX0" fmla="*/ 0 w 6539024"/>
              <a:gd name="connsiteY0" fmla="*/ 1866014 h 1866014"/>
              <a:gd name="connsiteX1" fmla="*/ 175438 w 6539024"/>
              <a:gd name="connsiteY1" fmla="*/ 1866014 h 1866014"/>
              <a:gd name="connsiteX2" fmla="*/ 175438 w 6539024"/>
              <a:gd name="connsiteY2" fmla="*/ 1855381 h 1866014"/>
              <a:gd name="connsiteX3" fmla="*/ 574159 w 6539024"/>
              <a:gd name="connsiteY3" fmla="*/ 1855381 h 1866014"/>
              <a:gd name="connsiteX4" fmla="*/ 574159 w 6539024"/>
              <a:gd name="connsiteY4" fmla="*/ 1828800 h 1866014"/>
              <a:gd name="connsiteX5" fmla="*/ 1244010 w 6539024"/>
              <a:gd name="connsiteY5" fmla="*/ 1828800 h 1866014"/>
              <a:gd name="connsiteX6" fmla="*/ 1244010 w 6539024"/>
              <a:gd name="connsiteY6" fmla="*/ 1818167 h 1866014"/>
              <a:gd name="connsiteX7" fmla="*/ 1658679 w 6539024"/>
              <a:gd name="connsiteY7" fmla="*/ 1818167 h 1866014"/>
              <a:gd name="connsiteX8" fmla="*/ 1658679 w 6539024"/>
              <a:gd name="connsiteY8" fmla="*/ 1791586 h 1866014"/>
              <a:gd name="connsiteX9" fmla="*/ 1711842 w 6539024"/>
              <a:gd name="connsiteY9" fmla="*/ 1791586 h 1866014"/>
              <a:gd name="connsiteX10" fmla="*/ 1711842 w 6539024"/>
              <a:gd name="connsiteY10" fmla="*/ 1780953 h 1866014"/>
              <a:gd name="connsiteX11" fmla="*/ 2094614 w 6539024"/>
              <a:gd name="connsiteY11" fmla="*/ 1780953 h 1866014"/>
              <a:gd name="connsiteX12" fmla="*/ 2094614 w 6539024"/>
              <a:gd name="connsiteY12" fmla="*/ 1754372 h 1866014"/>
              <a:gd name="connsiteX13" fmla="*/ 2179675 w 6539024"/>
              <a:gd name="connsiteY13" fmla="*/ 1754372 h 1866014"/>
              <a:gd name="connsiteX14" fmla="*/ 2179675 w 6539024"/>
              <a:gd name="connsiteY14" fmla="*/ 1738423 h 1866014"/>
              <a:gd name="connsiteX15" fmla="*/ 2503968 w 6539024"/>
              <a:gd name="connsiteY15" fmla="*/ 1738423 h 1866014"/>
              <a:gd name="connsiteX16" fmla="*/ 2503968 w 6539024"/>
              <a:gd name="connsiteY16" fmla="*/ 1717158 h 1866014"/>
              <a:gd name="connsiteX17" fmla="*/ 2535866 w 6539024"/>
              <a:gd name="connsiteY17" fmla="*/ 1717158 h 1866014"/>
              <a:gd name="connsiteX18" fmla="*/ 2535866 w 6539024"/>
              <a:gd name="connsiteY18" fmla="*/ 1695893 h 1866014"/>
              <a:gd name="connsiteX19" fmla="*/ 2535866 w 6539024"/>
              <a:gd name="connsiteY19" fmla="*/ 1695893 h 1866014"/>
              <a:gd name="connsiteX20" fmla="*/ 2573079 w 6539024"/>
              <a:gd name="connsiteY20" fmla="*/ 1695893 h 1866014"/>
              <a:gd name="connsiteX21" fmla="*/ 2573079 w 6539024"/>
              <a:gd name="connsiteY21" fmla="*/ 1674628 h 1866014"/>
              <a:gd name="connsiteX22" fmla="*/ 2652824 w 6539024"/>
              <a:gd name="connsiteY22" fmla="*/ 1674628 h 1866014"/>
              <a:gd name="connsiteX23" fmla="*/ 2652824 w 6539024"/>
              <a:gd name="connsiteY23" fmla="*/ 1642730 h 1866014"/>
              <a:gd name="connsiteX24" fmla="*/ 2711303 w 6539024"/>
              <a:gd name="connsiteY24" fmla="*/ 1642730 h 1866014"/>
              <a:gd name="connsiteX25" fmla="*/ 2711303 w 6539024"/>
              <a:gd name="connsiteY25" fmla="*/ 1626781 h 1866014"/>
              <a:gd name="connsiteX26" fmla="*/ 2785731 w 6539024"/>
              <a:gd name="connsiteY26" fmla="*/ 1626781 h 1866014"/>
              <a:gd name="connsiteX27" fmla="*/ 2785731 w 6539024"/>
              <a:gd name="connsiteY27" fmla="*/ 1605516 h 1866014"/>
              <a:gd name="connsiteX28" fmla="*/ 2817628 w 6539024"/>
              <a:gd name="connsiteY28" fmla="*/ 1605516 h 1866014"/>
              <a:gd name="connsiteX29" fmla="*/ 2817628 w 6539024"/>
              <a:gd name="connsiteY29" fmla="*/ 1584251 h 1866014"/>
              <a:gd name="connsiteX30" fmla="*/ 2966484 w 6539024"/>
              <a:gd name="connsiteY30" fmla="*/ 1584251 h 1866014"/>
              <a:gd name="connsiteX31" fmla="*/ 2966484 w 6539024"/>
              <a:gd name="connsiteY31" fmla="*/ 1547037 h 1866014"/>
              <a:gd name="connsiteX32" fmla="*/ 3040912 w 6539024"/>
              <a:gd name="connsiteY32" fmla="*/ 1547037 h 1866014"/>
              <a:gd name="connsiteX33" fmla="*/ 3040912 w 6539024"/>
              <a:gd name="connsiteY33" fmla="*/ 1525772 h 1866014"/>
              <a:gd name="connsiteX34" fmla="*/ 3386470 w 6539024"/>
              <a:gd name="connsiteY34" fmla="*/ 1525772 h 1866014"/>
              <a:gd name="connsiteX35" fmla="*/ 3386470 w 6539024"/>
              <a:gd name="connsiteY35" fmla="*/ 1504507 h 1866014"/>
              <a:gd name="connsiteX36" fmla="*/ 3429000 w 6539024"/>
              <a:gd name="connsiteY36" fmla="*/ 1504507 h 1866014"/>
              <a:gd name="connsiteX37" fmla="*/ 3429000 w 6539024"/>
              <a:gd name="connsiteY37" fmla="*/ 1477925 h 1866014"/>
              <a:gd name="connsiteX38" fmla="*/ 3444949 w 6539024"/>
              <a:gd name="connsiteY38" fmla="*/ 1477925 h 1866014"/>
              <a:gd name="connsiteX39" fmla="*/ 3444949 w 6539024"/>
              <a:gd name="connsiteY39" fmla="*/ 1472609 h 1866014"/>
              <a:gd name="connsiteX40" fmla="*/ 3540642 w 6539024"/>
              <a:gd name="connsiteY40" fmla="*/ 1472609 h 1866014"/>
              <a:gd name="connsiteX41" fmla="*/ 3540642 w 6539024"/>
              <a:gd name="connsiteY41" fmla="*/ 1451344 h 1866014"/>
              <a:gd name="connsiteX42" fmla="*/ 3609754 w 6539024"/>
              <a:gd name="connsiteY42" fmla="*/ 1451344 h 1866014"/>
              <a:gd name="connsiteX43" fmla="*/ 3609754 w 6539024"/>
              <a:gd name="connsiteY43" fmla="*/ 1435395 h 1866014"/>
              <a:gd name="connsiteX44" fmla="*/ 3694814 w 6539024"/>
              <a:gd name="connsiteY44" fmla="*/ 1435395 h 1866014"/>
              <a:gd name="connsiteX45" fmla="*/ 3694814 w 6539024"/>
              <a:gd name="connsiteY45" fmla="*/ 1414130 h 1866014"/>
              <a:gd name="connsiteX46" fmla="*/ 3875568 w 6539024"/>
              <a:gd name="connsiteY46" fmla="*/ 1414130 h 1866014"/>
              <a:gd name="connsiteX47" fmla="*/ 3875568 w 6539024"/>
              <a:gd name="connsiteY47" fmla="*/ 1392865 h 1866014"/>
              <a:gd name="connsiteX48" fmla="*/ 3907466 w 6539024"/>
              <a:gd name="connsiteY48" fmla="*/ 1392865 h 1866014"/>
              <a:gd name="connsiteX49" fmla="*/ 3907466 w 6539024"/>
              <a:gd name="connsiteY49" fmla="*/ 1371600 h 1866014"/>
              <a:gd name="connsiteX50" fmla="*/ 4013791 w 6539024"/>
              <a:gd name="connsiteY50" fmla="*/ 1371600 h 1866014"/>
              <a:gd name="connsiteX51" fmla="*/ 4013791 w 6539024"/>
              <a:gd name="connsiteY51" fmla="*/ 1350335 h 1866014"/>
              <a:gd name="connsiteX52" fmla="*/ 4040372 w 6539024"/>
              <a:gd name="connsiteY52" fmla="*/ 1350335 h 1866014"/>
              <a:gd name="connsiteX53" fmla="*/ 4040372 w 6539024"/>
              <a:gd name="connsiteY53" fmla="*/ 1334386 h 1866014"/>
              <a:gd name="connsiteX54" fmla="*/ 4045689 w 6539024"/>
              <a:gd name="connsiteY54" fmla="*/ 1329069 h 1866014"/>
              <a:gd name="connsiteX55" fmla="*/ 4045689 w 6539024"/>
              <a:gd name="connsiteY55" fmla="*/ 1313121 h 1866014"/>
              <a:gd name="connsiteX56" fmla="*/ 4066954 w 6539024"/>
              <a:gd name="connsiteY56" fmla="*/ 1313121 h 1866014"/>
              <a:gd name="connsiteX57" fmla="*/ 4066954 w 6539024"/>
              <a:gd name="connsiteY57" fmla="*/ 1307804 h 1866014"/>
              <a:gd name="connsiteX58" fmla="*/ 4082903 w 6539024"/>
              <a:gd name="connsiteY58" fmla="*/ 1307804 h 1866014"/>
              <a:gd name="connsiteX59" fmla="*/ 4082903 w 6539024"/>
              <a:gd name="connsiteY59" fmla="*/ 1291856 h 1866014"/>
              <a:gd name="connsiteX60" fmla="*/ 4152014 w 6539024"/>
              <a:gd name="connsiteY60" fmla="*/ 1291856 h 1866014"/>
              <a:gd name="connsiteX61" fmla="*/ 4162647 w 6539024"/>
              <a:gd name="connsiteY61" fmla="*/ 1281223 h 1866014"/>
              <a:gd name="connsiteX62" fmla="*/ 4215810 w 6539024"/>
              <a:gd name="connsiteY62" fmla="*/ 1281223 h 1866014"/>
              <a:gd name="connsiteX63" fmla="*/ 4215810 w 6539024"/>
              <a:gd name="connsiteY63" fmla="*/ 1249325 h 1866014"/>
              <a:gd name="connsiteX64" fmla="*/ 4316819 w 6539024"/>
              <a:gd name="connsiteY64" fmla="*/ 1249325 h 1866014"/>
              <a:gd name="connsiteX65" fmla="*/ 4316819 w 6539024"/>
              <a:gd name="connsiteY65" fmla="*/ 1228060 h 1866014"/>
              <a:gd name="connsiteX66" fmla="*/ 4396563 w 6539024"/>
              <a:gd name="connsiteY66" fmla="*/ 1228060 h 1866014"/>
              <a:gd name="connsiteX67" fmla="*/ 4396563 w 6539024"/>
              <a:gd name="connsiteY67" fmla="*/ 1180214 h 1866014"/>
              <a:gd name="connsiteX68" fmla="*/ 4423145 w 6539024"/>
              <a:gd name="connsiteY68" fmla="*/ 1180214 h 1866014"/>
              <a:gd name="connsiteX69" fmla="*/ 4423145 w 6539024"/>
              <a:gd name="connsiteY69" fmla="*/ 1158949 h 1866014"/>
              <a:gd name="connsiteX70" fmla="*/ 4444410 w 6539024"/>
              <a:gd name="connsiteY70" fmla="*/ 1158949 h 1866014"/>
              <a:gd name="connsiteX71" fmla="*/ 4444410 w 6539024"/>
              <a:gd name="connsiteY71" fmla="*/ 1148316 h 1866014"/>
              <a:gd name="connsiteX72" fmla="*/ 4470991 w 6539024"/>
              <a:gd name="connsiteY72" fmla="*/ 1148316 h 1866014"/>
              <a:gd name="connsiteX73" fmla="*/ 4470991 w 6539024"/>
              <a:gd name="connsiteY73" fmla="*/ 1127051 h 1866014"/>
              <a:gd name="connsiteX74" fmla="*/ 4550735 w 6539024"/>
              <a:gd name="connsiteY74" fmla="*/ 1127051 h 1866014"/>
              <a:gd name="connsiteX75" fmla="*/ 4550735 w 6539024"/>
              <a:gd name="connsiteY75" fmla="*/ 1105786 h 1866014"/>
              <a:gd name="connsiteX76" fmla="*/ 4603898 w 6539024"/>
              <a:gd name="connsiteY76" fmla="*/ 1105786 h 1866014"/>
              <a:gd name="connsiteX77" fmla="*/ 4603898 w 6539024"/>
              <a:gd name="connsiteY77" fmla="*/ 1084521 h 1866014"/>
              <a:gd name="connsiteX78" fmla="*/ 4630479 w 6539024"/>
              <a:gd name="connsiteY78" fmla="*/ 1084521 h 1866014"/>
              <a:gd name="connsiteX79" fmla="*/ 4630479 w 6539024"/>
              <a:gd name="connsiteY79" fmla="*/ 1063256 h 1866014"/>
              <a:gd name="connsiteX80" fmla="*/ 4784652 w 6539024"/>
              <a:gd name="connsiteY80" fmla="*/ 1063256 h 1866014"/>
              <a:gd name="connsiteX81" fmla="*/ 4800600 w 6539024"/>
              <a:gd name="connsiteY81" fmla="*/ 1047308 h 1866014"/>
              <a:gd name="connsiteX82" fmla="*/ 4800600 w 6539024"/>
              <a:gd name="connsiteY82" fmla="*/ 1031358 h 1866014"/>
              <a:gd name="connsiteX83" fmla="*/ 4880345 w 6539024"/>
              <a:gd name="connsiteY83" fmla="*/ 1031358 h 1866014"/>
              <a:gd name="connsiteX84" fmla="*/ 4880345 w 6539024"/>
              <a:gd name="connsiteY84" fmla="*/ 1004776 h 1866014"/>
              <a:gd name="connsiteX85" fmla="*/ 4922875 w 6539024"/>
              <a:gd name="connsiteY85" fmla="*/ 1004776 h 1866014"/>
              <a:gd name="connsiteX86" fmla="*/ 4922875 w 6539024"/>
              <a:gd name="connsiteY86" fmla="*/ 951614 h 1866014"/>
              <a:gd name="connsiteX87" fmla="*/ 4981354 w 6539024"/>
              <a:gd name="connsiteY87" fmla="*/ 951614 h 1866014"/>
              <a:gd name="connsiteX88" fmla="*/ 4981354 w 6539024"/>
              <a:gd name="connsiteY88" fmla="*/ 925032 h 1866014"/>
              <a:gd name="connsiteX89" fmla="*/ 5023884 w 6539024"/>
              <a:gd name="connsiteY89" fmla="*/ 925032 h 1866014"/>
              <a:gd name="connsiteX90" fmla="*/ 5023884 w 6539024"/>
              <a:gd name="connsiteY90" fmla="*/ 903767 h 1866014"/>
              <a:gd name="connsiteX91" fmla="*/ 5071731 w 6539024"/>
              <a:gd name="connsiteY91" fmla="*/ 903767 h 1866014"/>
              <a:gd name="connsiteX92" fmla="*/ 5071731 w 6539024"/>
              <a:gd name="connsiteY92" fmla="*/ 882502 h 1866014"/>
              <a:gd name="connsiteX93" fmla="*/ 5162107 w 6539024"/>
              <a:gd name="connsiteY93" fmla="*/ 882502 h 1866014"/>
              <a:gd name="connsiteX94" fmla="*/ 5162107 w 6539024"/>
              <a:gd name="connsiteY94" fmla="*/ 855921 h 1866014"/>
              <a:gd name="connsiteX95" fmla="*/ 5215270 w 6539024"/>
              <a:gd name="connsiteY95" fmla="*/ 855921 h 1866014"/>
              <a:gd name="connsiteX96" fmla="*/ 5215270 w 6539024"/>
              <a:gd name="connsiteY96" fmla="*/ 829339 h 1866014"/>
              <a:gd name="connsiteX97" fmla="*/ 5332228 w 6539024"/>
              <a:gd name="connsiteY97" fmla="*/ 829339 h 1866014"/>
              <a:gd name="connsiteX98" fmla="*/ 5332228 w 6539024"/>
              <a:gd name="connsiteY98" fmla="*/ 792125 h 1866014"/>
              <a:gd name="connsiteX99" fmla="*/ 5332228 w 6539024"/>
              <a:gd name="connsiteY99" fmla="*/ 792125 h 1866014"/>
              <a:gd name="connsiteX100" fmla="*/ 5380581 w 6539024"/>
              <a:gd name="connsiteY100" fmla="*/ 792758 h 1866014"/>
              <a:gd name="connsiteX101" fmla="*/ 5380898 w 6539024"/>
              <a:gd name="connsiteY101" fmla="*/ 762316 h 1866014"/>
              <a:gd name="connsiteX102" fmla="*/ 5422605 w 6539024"/>
              <a:gd name="connsiteY102" fmla="*/ 765544 h 1866014"/>
              <a:gd name="connsiteX103" fmla="*/ 5422605 w 6539024"/>
              <a:gd name="connsiteY103" fmla="*/ 733646 h 1866014"/>
              <a:gd name="connsiteX104" fmla="*/ 5443870 w 6539024"/>
              <a:gd name="connsiteY104" fmla="*/ 733646 h 1866014"/>
              <a:gd name="connsiteX105" fmla="*/ 5443870 w 6539024"/>
              <a:gd name="connsiteY105" fmla="*/ 696432 h 1866014"/>
              <a:gd name="connsiteX106" fmla="*/ 5507666 w 6539024"/>
              <a:gd name="connsiteY106" fmla="*/ 696432 h 1866014"/>
              <a:gd name="connsiteX107" fmla="*/ 5507666 w 6539024"/>
              <a:gd name="connsiteY107" fmla="*/ 659218 h 1866014"/>
              <a:gd name="connsiteX108" fmla="*/ 5566145 w 6539024"/>
              <a:gd name="connsiteY108" fmla="*/ 659218 h 1866014"/>
              <a:gd name="connsiteX109" fmla="*/ 5576776 w 6539024"/>
              <a:gd name="connsiteY109" fmla="*/ 627321 h 1866014"/>
              <a:gd name="connsiteX110" fmla="*/ 5629940 w 6539024"/>
              <a:gd name="connsiteY110" fmla="*/ 627321 h 1866014"/>
              <a:gd name="connsiteX111" fmla="*/ 5629940 w 6539024"/>
              <a:gd name="connsiteY111" fmla="*/ 590107 h 1866014"/>
              <a:gd name="connsiteX112" fmla="*/ 5688419 w 6539024"/>
              <a:gd name="connsiteY112" fmla="*/ 590107 h 1866014"/>
              <a:gd name="connsiteX113" fmla="*/ 5688419 w 6539024"/>
              <a:gd name="connsiteY113" fmla="*/ 547576 h 1866014"/>
              <a:gd name="connsiteX114" fmla="*/ 5709684 w 6539024"/>
              <a:gd name="connsiteY114" fmla="*/ 547576 h 1866014"/>
              <a:gd name="connsiteX115" fmla="*/ 5709684 w 6539024"/>
              <a:gd name="connsiteY115" fmla="*/ 489097 h 1866014"/>
              <a:gd name="connsiteX116" fmla="*/ 5757531 w 6539024"/>
              <a:gd name="connsiteY116" fmla="*/ 489097 h 1866014"/>
              <a:gd name="connsiteX117" fmla="*/ 5757531 w 6539024"/>
              <a:gd name="connsiteY117" fmla="*/ 441251 h 1866014"/>
              <a:gd name="connsiteX118" fmla="*/ 5842591 w 6539024"/>
              <a:gd name="connsiteY118" fmla="*/ 441251 h 1866014"/>
              <a:gd name="connsiteX119" fmla="*/ 5842591 w 6539024"/>
              <a:gd name="connsiteY119" fmla="*/ 318976 h 1866014"/>
              <a:gd name="connsiteX120" fmla="*/ 5874489 w 6539024"/>
              <a:gd name="connsiteY120" fmla="*/ 318976 h 1866014"/>
              <a:gd name="connsiteX121" fmla="*/ 5874489 w 6539024"/>
              <a:gd name="connsiteY121" fmla="*/ 318976 h 1866014"/>
              <a:gd name="connsiteX122" fmla="*/ 5874489 w 6539024"/>
              <a:gd name="connsiteY122" fmla="*/ 284484 h 1866014"/>
              <a:gd name="connsiteX123" fmla="*/ 5901703 w 6539024"/>
              <a:gd name="connsiteY123" fmla="*/ 282775 h 1866014"/>
              <a:gd name="connsiteX124" fmla="*/ 5900691 w 6539024"/>
              <a:gd name="connsiteY124" fmla="*/ 239802 h 1866014"/>
              <a:gd name="connsiteX125" fmla="*/ 6028661 w 6539024"/>
              <a:gd name="connsiteY125" fmla="*/ 239232 h 1866014"/>
              <a:gd name="connsiteX126" fmla="*/ 6028661 w 6539024"/>
              <a:gd name="connsiteY126" fmla="*/ 186069 h 1866014"/>
              <a:gd name="connsiteX127" fmla="*/ 6140303 w 6539024"/>
              <a:gd name="connsiteY127" fmla="*/ 186069 h 1866014"/>
              <a:gd name="connsiteX128" fmla="*/ 6140303 w 6539024"/>
              <a:gd name="connsiteY128" fmla="*/ 122274 h 1866014"/>
              <a:gd name="connsiteX129" fmla="*/ 6214731 w 6539024"/>
              <a:gd name="connsiteY129" fmla="*/ 122274 h 1866014"/>
              <a:gd name="connsiteX130" fmla="*/ 6214731 w 6539024"/>
              <a:gd name="connsiteY130" fmla="*/ 53162 h 1866014"/>
              <a:gd name="connsiteX131" fmla="*/ 6251945 w 6539024"/>
              <a:gd name="connsiteY131" fmla="*/ 53162 h 1866014"/>
              <a:gd name="connsiteX132" fmla="*/ 6251945 w 6539024"/>
              <a:gd name="connsiteY132" fmla="*/ 0 h 1866014"/>
              <a:gd name="connsiteX133" fmla="*/ 6539024 w 6539024"/>
              <a:gd name="connsiteY133" fmla="*/ 0 h 1866014"/>
              <a:gd name="connsiteX0" fmla="*/ 0 w 6539024"/>
              <a:gd name="connsiteY0" fmla="*/ 1866014 h 1866014"/>
              <a:gd name="connsiteX1" fmla="*/ 175438 w 6539024"/>
              <a:gd name="connsiteY1" fmla="*/ 1866014 h 1866014"/>
              <a:gd name="connsiteX2" fmla="*/ 175438 w 6539024"/>
              <a:gd name="connsiteY2" fmla="*/ 1855381 h 1866014"/>
              <a:gd name="connsiteX3" fmla="*/ 574159 w 6539024"/>
              <a:gd name="connsiteY3" fmla="*/ 1855381 h 1866014"/>
              <a:gd name="connsiteX4" fmla="*/ 574159 w 6539024"/>
              <a:gd name="connsiteY4" fmla="*/ 1828800 h 1866014"/>
              <a:gd name="connsiteX5" fmla="*/ 1244010 w 6539024"/>
              <a:gd name="connsiteY5" fmla="*/ 1828800 h 1866014"/>
              <a:gd name="connsiteX6" fmla="*/ 1244010 w 6539024"/>
              <a:gd name="connsiteY6" fmla="*/ 1818167 h 1866014"/>
              <a:gd name="connsiteX7" fmla="*/ 1658679 w 6539024"/>
              <a:gd name="connsiteY7" fmla="*/ 1818167 h 1866014"/>
              <a:gd name="connsiteX8" fmla="*/ 1658679 w 6539024"/>
              <a:gd name="connsiteY8" fmla="*/ 1791586 h 1866014"/>
              <a:gd name="connsiteX9" fmla="*/ 1711842 w 6539024"/>
              <a:gd name="connsiteY9" fmla="*/ 1791586 h 1866014"/>
              <a:gd name="connsiteX10" fmla="*/ 1711842 w 6539024"/>
              <a:gd name="connsiteY10" fmla="*/ 1780953 h 1866014"/>
              <a:gd name="connsiteX11" fmla="*/ 2094614 w 6539024"/>
              <a:gd name="connsiteY11" fmla="*/ 1780953 h 1866014"/>
              <a:gd name="connsiteX12" fmla="*/ 2094614 w 6539024"/>
              <a:gd name="connsiteY12" fmla="*/ 1754372 h 1866014"/>
              <a:gd name="connsiteX13" fmla="*/ 2179675 w 6539024"/>
              <a:gd name="connsiteY13" fmla="*/ 1754372 h 1866014"/>
              <a:gd name="connsiteX14" fmla="*/ 2179675 w 6539024"/>
              <a:gd name="connsiteY14" fmla="*/ 1738423 h 1866014"/>
              <a:gd name="connsiteX15" fmla="*/ 2503968 w 6539024"/>
              <a:gd name="connsiteY15" fmla="*/ 1738423 h 1866014"/>
              <a:gd name="connsiteX16" fmla="*/ 2503968 w 6539024"/>
              <a:gd name="connsiteY16" fmla="*/ 1717158 h 1866014"/>
              <a:gd name="connsiteX17" fmla="*/ 2535866 w 6539024"/>
              <a:gd name="connsiteY17" fmla="*/ 1717158 h 1866014"/>
              <a:gd name="connsiteX18" fmla="*/ 2535866 w 6539024"/>
              <a:gd name="connsiteY18" fmla="*/ 1695893 h 1866014"/>
              <a:gd name="connsiteX19" fmla="*/ 2535866 w 6539024"/>
              <a:gd name="connsiteY19" fmla="*/ 1695893 h 1866014"/>
              <a:gd name="connsiteX20" fmla="*/ 2573079 w 6539024"/>
              <a:gd name="connsiteY20" fmla="*/ 1695893 h 1866014"/>
              <a:gd name="connsiteX21" fmla="*/ 2573079 w 6539024"/>
              <a:gd name="connsiteY21" fmla="*/ 1674628 h 1866014"/>
              <a:gd name="connsiteX22" fmla="*/ 2652824 w 6539024"/>
              <a:gd name="connsiteY22" fmla="*/ 1674628 h 1866014"/>
              <a:gd name="connsiteX23" fmla="*/ 2652824 w 6539024"/>
              <a:gd name="connsiteY23" fmla="*/ 1642730 h 1866014"/>
              <a:gd name="connsiteX24" fmla="*/ 2711303 w 6539024"/>
              <a:gd name="connsiteY24" fmla="*/ 1642730 h 1866014"/>
              <a:gd name="connsiteX25" fmla="*/ 2711303 w 6539024"/>
              <a:gd name="connsiteY25" fmla="*/ 1626781 h 1866014"/>
              <a:gd name="connsiteX26" fmla="*/ 2785731 w 6539024"/>
              <a:gd name="connsiteY26" fmla="*/ 1626781 h 1866014"/>
              <a:gd name="connsiteX27" fmla="*/ 2785731 w 6539024"/>
              <a:gd name="connsiteY27" fmla="*/ 1605516 h 1866014"/>
              <a:gd name="connsiteX28" fmla="*/ 2817628 w 6539024"/>
              <a:gd name="connsiteY28" fmla="*/ 1605516 h 1866014"/>
              <a:gd name="connsiteX29" fmla="*/ 2817628 w 6539024"/>
              <a:gd name="connsiteY29" fmla="*/ 1584251 h 1866014"/>
              <a:gd name="connsiteX30" fmla="*/ 2966484 w 6539024"/>
              <a:gd name="connsiteY30" fmla="*/ 1584251 h 1866014"/>
              <a:gd name="connsiteX31" fmla="*/ 2966484 w 6539024"/>
              <a:gd name="connsiteY31" fmla="*/ 1547037 h 1866014"/>
              <a:gd name="connsiteX32" fmla="*/ 3040912 w 6539024"/>
              <a:gd name="connsiteY32" fmla="*/ 1547037 h 1866014"/>
              <a:gd name="connsiteX33" fmla="*/ 3040912 w 6539024"/>
              <a:gd name="connsiteY33" fmla="*/ 1525772 h 1866014"/>
              <a:gd name="connsiteX34" fmla="*/ 3386470 w 6539024"/>
              <a:gd name="connsiteY34" fmla="*/ 1525772 h 1866014"/>
              <a:gd name="connsiteX35" fmla="*/ 3386470 w 6539024"/>
              <a:gd name="connsiteY35" fmla="*/ 1504507 h 1866014"/>
              <a:gd name="connsiteX36" fmla="*/ 3429000 w 6539024"/>
              <a:gd name="connsiteY36" fmla="*/ 1504507 h 1866014"/>
              <a:gd name="connsiteX37" fmla="*/ 3429000 w 6539024"/>
              <a:gd name="connsiteY37" fmla="*/ 1477925 h 1866014"/>
              <a:gd name="connsiteX38" fmla="*/ 3444949 w 6539024"/>
              <a:gd name="connsiteY38" fmla="*/ 1477925 h 1866014"/>
              <a:gd name="connsiteX39" fmla="*/ 3444949 w 6539024"/>
              <a:gd name="connsiteY39" fmla="*/ 1472609 h 1866014"/>
              <a:gd name="connsiteX40" fmla="*/ 3540642 w 6539024"/>
              <a:gd name="connsiteY40" fmla="*/ 1472609 h 1866014"/>
              <a:gd name="connsiteX41" fmla="*/ 3540642 w 6539024"/>
              <a:gd name="connsiteY41" fmla="*/ 1451344 h 1866014"/>
              <a:gd name="connsiteX42" fmla="*/ 3609754 w 6539024"/>
              <a:gd name="connsiteY42" fmla="*/ 1451344 h 1866014"/>
              <a:gd name="connsiteX43" fmla="*/ 3609754 w 6539024"/>
              <a:gd name="connsiteY43" fmla="*/ 1435395 h 1866014"/>
              <a:gd name="connsiteX44" fmla="*/ 3694814 w 6539024"/>
              <a:gd name="connsiteY44" fmla="*/ 1435395 h 1866014"/>
              <a:gd name="connsiteX45" fmla="*/ 3694814 w 6539024"/>
              <a:gd name="connsiteY45" fmla="*/ 1414130 h 1866014"/>
              <a:gd name="connsiteX46" fmla="*/ 3875568 w 6539024"/>
              <a:gd name="connsiteY46" fmla="*/ 1414130 h 1866014"/>
              <a:gd name="connsiteX47" fmla="*/ 3875568 w 6539024"/>
              <a:gd name="connsiteY47" fmla="*/ 1392865 h 1866014"/>
              <a:gd name="connsiteX48" fmla="*/ 3907466 w 6539024"/>
              <a:gd name="connsiteY48" fmla="*/ 1392865 h 1866014"/>
              <a:gd name="connsiteX49" fmla="*/ 3907466 w 6539024"/>
              <a:gd name="connsiteY49" fmla="*/ 1371600 h 1866014"/>
              <a:gd name="connsiteX50" fmla="*/ 4013791 w 6539024"/>
              <a:gd name="connsiteY50" fmla="*/ 1371600 h 1866014"/>
              <a:gd name="connsiteX51" fmla="*/ 4013791 w 6539024"/>
              <a:gd name="connsiteY51" fmla="*/ 1350335 h 1866014"/>
              <a:gd name="connsiteX52" fmla="*/ 4040372 w 6539024"/>
              <a:gd name="connsiteY52" fmla="*/ 1350335 h 1866014"/>
              <a:gd name="connsiteX53" fmla="*/ 4040372 w 6539024"/>
              <a:gd name="connsiteY53" fmla="*/ 1334386 h 1866014"/>
              <a:gd name="connsiteX54" fmla="*/ 4045689 w 6539024"/>
              <a:gd name="connsiteY54" fmla="*/ 1329069 h 1866014"/>
              <a:gd name="connsiteX55" fmla="*/ 4045689 w 6539024"/>
              <a:gd name="connsiteY55" fmla="*/ 1313121 h 1866014"/>
              <a:gd name="connsiteX56" fmla="*/ 4066954 w 6539024"/>
              <a:gd name="connsiteY56" fmla="*/ 1313121 h 1866014"/>
              <a:gd name="connsiteX57" fmla="*/ 4066954 w 6539024"/>
              <a:gd name="connsiteY57" fmla="*/ 1307804 h 1866014"/>
              <a:gd name="connsiteX58" fmla="*/ 4082903 w 6539024"/>
              <a:gd name="connsiteY58" fmla="*/ 1307804 h 1866014"/>
              <a:gd name="connsiteX59" fmla="*/ 4082903 w 6539024"/>
              <a:gd name="connsiteY59" fmla="*/ 1291856 h 1866014"/>
              <a:gd name="connsiteX60" fmla="*/ 4152014 w 6539024"/>
              <a:gd name="connsiteY60" fmla="*/ 1291856 h 1866014"/>
              <a:gd name="connsiteX61" fmla="*/ 4162647 w 6539024"/>
              <a:gd name="connsiteY61" fmla="*/ 1281223 h 1866014"/>
              <a:gd name="connsiteX62" fmla="*/ 4215810 w 6539024"/>
              <a:gd name="connsiteY62" fmla="*/ 1281223 h 1866014"/>
              <a:gd name="connsiteX63" fmla="*/ 4215810 w 6539024"/>
              <a:gd name="connsiteY63" fmla="*/ 1249325 h 1866014"/>
              <a:gd name="connsiteX64" fmla="*/ 4316819 w 6539024"/>
              <a:gd name="connsiteY64" fmla="*/ 1249325 h 1866014"/>
              <a:gd name="connsiteX65" fmla="*/ 4316819 w 6539024"/>
              <a:gd name="connsiteY65" fmla="*/ 1228060 h 1866014"/>
              <a:gd name="connsiteX66" fmla="*/ 4396563 w 6539024"/>
              <a:gd name="connsiteY66" fmla="*/ 1228060 h 1866014"/>
              <a:gd name="connsiteX67" fmla="*/ 4396563 w 6539024"/>
              <a:gd name="connsiteY67" fmla="*/ 1180214 h 1866014"/>
              <a:gd name="connsiteX68" fmla="*/ 4423145 w 6539024"/>
              <a:gd name="connsiteY68" fmla="*/ 1180214 h 1866014"/>
              <a:gd name="connsiteX69" fmla="*/ 4423145 w 6539024"/>
              <a:gd name="connsiteY69" fmla="*/ 1158949 h 1866014"/>
              <a:gd name="connsiteX70" fmla="*/ 4444410 w 6539024"/>
              <a:gd name="connsiteY70" fmla="*/ 1158949 h 1866014"/>
              <a:gd name="connsiteX71" fmla="*/ 4444410 w 6539024"/>
              <a:gd name="connsiteY71" fmla="*/ 1148316 h 1866014"/>
              <a:gd name="connsiteX72" fmla="*/ 4470991 w 6539024"/>
              <a:gd name="connsiteY72" fmla="*/ 1148316 h 1866014"/>
              <a:gd name="connsiteX73" fmla="*/ 4470991 w 6539024"/>
              <a:gd name="connsiteY73" fmla="*/ 1127051 h 1866014"/>
              <a:gd name="connsiteX74" fmla="*/ 4550735 w 6539024"/>
              <a:gd name="connsiteY74" fmla="*/ 1127051 h 1866014"/>
              <a:gd name="connsiteX75" fmla="*/ 4550735 w 6539024"/>
              <a:gd name="connsiteY75" fmla="*/ 1105786 h 1866014"/>
              <a:gd name="connsiteX76" fmla="*/ 4603898 w 6539024"/>
              <a:gd name="connsiteY76" fmla="*/ 1105786 h 1866014"/>
              <a:gd name="connsiteX77" fmla="*/ 4603898 w 6539024"/>
              <a:gd name="connsiteY77" fmla="*/ 1084521 h 1866014"/>
              <a:gd name="connsiteX78" fmla="*/ 4630479 w 6539024"/>
              <a:gd name="connsiteY78" fmla="*/ 1084521 h 1866014"/>
              <a:gd name="connsiteX79" fmla="*/ 4630479 w 6539024"/>
              <a:gd name="connsiteY79" fmla="*/ 1063256 h 1866014"/>
              <a:gd name="connsiteX80" fmla="*/ 4784652 w 6539024"/>
              <a:gd name="connsiteY80" fmla="*/ 1063256 h 1866014"/>
              <a:gd name="connsiteX81" fmla="*/ 4800600 w 6539024"/>
              <a:gd name="connsiteY81" fmla="*/ 1047308 h 1866014"/>
              <a:gd name="connsiteX82" fmla="*/ 4800600 w 6539024"/>
              <a:gd name="connsiteY82" fmla="*/ 1031358 h 1866014"/>
              <a:gd name="connsiteX83" fmla="*/ 4880345 w 6539024"/>
              <a:gd name="connsiteY83" fmla="*/ 1031358 h 1866014"/>
              <a:gd name="connsiteX84" fmla="*/ 4880345 w 6539024"/>
              <a:gd name="connsiteY84" fmla="*/ 1004776 h 1866014"/>
              <a:gd name="connsiteX85" fmla="*/ 4922875 w 6539024"/>
              <a:gd name="connsiteY85" fmla="*/ 1004776 h 1866014"/>
              <a:gd name="connsiteX86" fmla="*/ 4922875 w 6539024"/>
              <a:gd name="connsiteY86" fmla="*/ 951614 h 1866014"/>
              <a:gd name="connsiteX87" fmla="*/ 4981354 w 6539024"/>
              <a:gd name="connsiteY87" fmla="*/ 951614 h 1866014"/>
              <a:gd name="connsiteX88" fmla="*/ 4981354 w 6539024"/>
              <a:gd name="connsiteY88" fmla="*/ 925032 h 1866014"/>
              <a:gd name="connsiteX89" fmla="*/ 5023884 w 6539024"/>
              <a:gd name="connsiteY89" fmla="*/ 925032 h 1866014"/>
              <a:gd name="connsiteX90" fmla="*/ 5023884 w 6539024"/>
              <a:gd name="connsiteY90" fmla="*/ 903767 h 1866014"/>
              <a:gd name="connsiteX91" fmla="*/ 5071731 w 6539024"/>
              <a:gd name="connsiteY91" fmla="*/ 903767 h 1866014"/>
              <a:gd name="connsiteX92" fmla="*/ 5071731 w 6539024"/>
              <a:gd name="connsiteY92" fmla="*/ 882502 h 1866014"/>
              <a:gd name="connsiteX93" fmla="*/ 5162107 w 6539024"/>
              <a:gd name="connsiteY93" fmla="*/ 882502 h 1866014"/>
              <a:gd name="connsiteX94" fmla="*/ 5162107 w 6539024"/>
              <a:gd name="connsiteY94" fmla="*/ 855921 h 1866014"/>
              <a:gd name="connsiteX95" fmla="*/ 5215270 w 6539024"/>
              <a:gd name="connsiteY95" fmla="*/ 855921 h 1866014"/>
              <a:gd name="connsiteX96" fmla="*/ 5215270 w 6539024"/>
              <a:gd name="connsiteY96" fmla="*/ 829339 h 1866014"/>
              <a:gd name="connsiteX97" fmla="*/ 5332228 w 6539024"/>
              <a:gd name="connsiteY97" fmla="*/ 829339 h 1866014"/>
              <a:gd name="connsiteX98" fmla="*/ 5332228 w 6539024"/>
              <a:gd name="connsiteY98" fmla="*/ 792125 h 1866014"/>
              <a:gd name="connsiteX99" fmla="*/ 5340392 w 6539024"/>
              <a:gd name="connsiteY99" fmla="*/ 792125 h 1866014"/>
              <a:gd name="connsiteX100" fmla="*/ 5380581 w 6539024"/>
              <a:gd name="connsiteY100" fmla="*/ 792758 h 1866014"/>
              <a:gd name="connsiteX101" fmla="*/ 5380898 w 6539024"/>
              <a:gd name="connsiteY101" fmla="*/ 762316 h 1866014"/>
              <a:gd name="connsiteX102" fmla="*/ 5422605 w 6539024"/>
              <a:gd name="connsiteY102" fmla="*/ 765544 h 1866014"/>
              <a:gd name="connsiteX103" fmla="*/ 5422605 w 6539024"/>
              <a:gd name="connsiteY103" fmla="*/ 733646 h 1866014"/>
              <a:gd name="connsiteX104" fmla="*/ 5443870 w 6539024"/>
              <a:gd name="connsiteY104" fmla="*/ 733646 h 1866014"/>
              <a:gd name="connsiteX105" fmla="*/ 5443870 w 6539024"/>
              <a:gd name="connsiteY105" fmla="*/ 696432 h 1866014"/>
              <a:gd name="connsiteX106" fmla="*/ 5507666 w 6539024"/>
              <a:gd name="connsiteY106" fmla="*/ 696432 h 1866014"/>
              <a:gd name="connsiteX107" fmla="*/ 5507666 w 6539024"/>
              <a:gd name="connsiteY107" fmla="*/ 659218 h 1866014"/>
              <a:gd name="connsiteX108" fmla="*/ 5566145 w 6539024"/>
              <a:gd name="connsiteY108" fmla="*/ 659218 h 1866014"/>
              <a:gd name="connsiteX109" fmla="*/ 5576776 w 6539024"/>
              <a:gd name="connsiteY109" fmla="*/ 627321 h 1866014"/>
              <a:gd name="connsiteX110" fmla="*/ 5629940 w 6539024"/>
              <a:gd name="connsiteY110" fmla="*/ 627321 h 1866014"/>
              <a:gd name="connsiteX111" fmla="*/ 5629940 w 6539024"/>
              <a:gd name="connsiteY111" fmla="*/ 590107 h 1866014"/>
              <a:gd name="connsiteX112" fmla="*/ 5688419 w 6539024"/>
              <a:gd name="connsiteY112" fmla="*/ 590107 h 1866014"/>
              <a:gd name="connsiteX113" fmla="*/ 5688419 w 6539024"/>
              <a:gd name="connsiteY113" fmla="*/ 547576 h 1866014"/>
              <a:gd name="connsiteX114" fmla="*/ 5709684 w 6539024"/>
              <a:gd name="connsiteY114" fmla="*/ 547576 h 1866014"/>
              <a:gd name="connsiteX115" fmla="*/ 5709684 w 6539024"/>
              <a:gd name="connsiteY115" fmla="*/ 489097 h 1866014"/>
              <a:gd name="connsiteX116" fmla="*/ 5757531 w 6539024"/>
              <a:gd name="connsiteY116" fmla="*/ 489097 h 1866014"/>
              <a:gd name="connsiteX117" fmla="*/ 5757531 w 6539024"/>
              <a:gd name="connsiteY117" fmla="*/ 441251 h 1866014"/>
              <a:gd name="connsiteX118" fmla="*/ 5842591 w 6539024"/>
              <a:gd name="connsiteY118" fmla="*/ 441251 h 1866014"/>
              <a:gd name="connsiteX119" fmla="*/ 5842591 w 6539024"/>
              <a:gd name="connsiteY119" fmla="*/ 318976 h 1866014"/>
              <a:gd name="connsiteX120" fmla="*/ 5874489 w 6539024"/>
              <a:gd name="connsiteY120" fmla="*/ 318976 h 1866014"/>
              <a:gd name="connsiteX121" fmla="*/ 5874489 w 6539024"/>
              <a:gd name="connsiteY121" fmla="*/ 318976 h 1866014"/>
              <a:gd name="connsiteX122" fmla="*/ 5874489 w 6539024"/>
              <a:gd name="connsiteY122" fmla="*/ 284484 h 1866014"/>
              <a:gd name="connsiteX123" fmla="*/ 5901703 w 6539024"/>
              <a:gd name="connsiteY123" fmla="*/ 282775 h 1866014"/>
              <a:gd name="connsiteX124" fmla="*/ 5900691 w 6539024"/>
              <a:gd name="connsiteY124" fmla="*/ 239802 h 1866014"/>
              <a:gd name="connsiteX125" fmla="*/ 6028661 w 6539024"/>
              <a:gd name="connsiteY125" fmla="*/ 239232 h 1866014"/>
              <a:gd name="connsiteX126" fmla="*/ 6028661 w 6539024"/>
              <a:gd name="connsiteY126" fmla="*/ 186069 h 1866014"/>
              <a:gd name="connsiteX127" fmla="*/ 6140303 w 6539024"/>
              <a:gd name="connsiteY127" fmla="*/ 186069 h 1866014"/>
              <a:gd name="connsiteX128" fmla="*/ 6140303 w 6539024"/>
              <a:gd name="connsiteY128" fmla="*/ 122274 h 1866014"/>
              <a:gd name="connsiteX129" fmla="*/ 6214731 w 6539024"/>
              <a:gd name="connsiteY129" fmla="*/ 122274 h 1866014"/>
              <a:gd name="connsiteX130" fmla="*/ 6214731 w 6539024"/>
              <a:gd name="connsiteY130" fmla="*/ 53162 h 1866014"/>
              <a:gd name="connsiteX131" fmla="*/ 6251945 w 6539024"/>
              <a:gd name="connsiteY131" fmla="*/ 53162 h 1866014"/>
              <a:gd name="connsiteX132" fmla="*/ 6251945 w 6539024"/>
              <a:gd name="connsiteY132" fmla="*/ 0 h 1866014"/>
              <a:gd name="connsiteX133" fmla="*/ 6539024 w 6539024"/>
              <a:gd name="connsiteY133" fmla="*/ 0 h 186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6539024" h="1866014">
                <a:moveTo>
                  <a:pt x="0" y="1866014"/>
                </a:moveTo>
                <a:lnTo>
                  <a:pt x="175438" y="1866014"/>
                </a:lnTo>
                <a:lnTo>
                  <a:pt x="175438" y="1855381"/>
                </a:lnTo>
                <a:lnTo>
                  <a:pt x="574159" y="1855381"/>
                </a:lnTo>
                <a:lnTo>
                  <a:pt x="574159" y="1828800"/>
                </a:lnTo>
                <a:lnTo>
                  <a:pt x="1244010" y="1828800"/>
                </a:lnTo>
                <a:lnTo>
                  <a:pt x="1244010" y="1818167"/>
                </a:lnTo>
                <a:lnTo>
                  <a:pt x="1658679" y="1818167"/>
                </a:lnTo>
                <a:lnTo>
                  <a:pt x="1658679" y="1791586"/>
                </a:lnTo>
                <a:lnTo>
                  <a:pt x="1711842" y="1791586"/>
                </a:lnTo>
                <a:lnTo>
                  <a:pt x="1711842" y="1780953"/>
                </a:lnTo>
                <a:lnTo>
                  <a:pt x="2094614" y="1780953"/>
                </a:lnTo>
                <a:lnTo>
                  <a:pt x="2094614" y="1754372"/>
                </a:lnTo>
                <a:lnTo>
                  <a:pt x="2179675" y="1754372"/>
                </a:lnTo>
                <a:lnTo>
                  <a:pt x="2179675" y="1738423"/>
                </a:lnTo>
                <a:lnTo>
                  <a:pt x="2503968" y="1738423"/>
                </a:lnTo>
                <a:lnTo>
                  <a:pt x="2503968" y="1717158"/>
                </a:lnTo>
                <a:lnTo>
                  <a:pt x="2535866" y="1717158"/>
                </a:lnTo>
                <a:lnTo>
                  <a:pt x="2535866" y="1695893"/>
                </a:lnTo>
                <a:lnTo>
                  <a:pt x="2535866" y="1695893"/>
                </a:lnTo>
                <a:lnTo>
                  <a:pt x="2573079" y="1695893"/>
                </a:lnTo>
                <a:lnTo>
                  <a:pt x="2573079" y="1674628"/>
                </a:lnTo>
                <a:lnTo>
                  <a:pt x="2652824" y="1674628"/>
                </a:lnTo>
                <a:lnTo>
                  <a:pt x="2652824" y="1642730"/>
                </a:lnTo>
                <a:lnTo>
                  <a:pt x="2711303" y="1642730"/>
                </a:lnTo>
                <a:lnTo>
                  <a:pt x="2711303" y="1626781"/>
                </a:lnTo>
                <a:lnTo>
                  <a:pt x="2785731" y="1626781"/>
                </a:lnTo>
                <a:lnTo>
                  <a:pt x="2785731" y="1605516"/>
                </a:lnTo>
                <a:lnTo>
                  <a:pt x="2817628" y="1605516"/>
                </a:lnTo>
                <a:lnTo>
                  <a:pt x="2817628" y="1584251"/>
                </a:lnTo>
                <a:lnTo>
                  <a:pt x="2966484" y="1584251"/>
                </a:lnTo>
                <a:lnTo>
                  <a:pt x="2966484" y="1547037"/>
                </a:lnTo>
                <a:lnTo>
                  <a:pt x="3040912" y="1547037"/>
                </a:lnTo>
                <a:lnTo>
                  <a:pt x="3040912" y="1525772"/>
                </a:lnTo>
                <a:lnTo>
                  <a:pt x="3386470" y="1525772"/>
                </a:lnTo>
                <a:lnTo>
                  <a:pt x="3386470" y="1504507"/>
                </a:lnTo>
                <a:lnTo>
                  <a:pt x="3429000" y="1504507"/>
                </a:lnTo>
                <a:lnTo>
                  <a:pt x="3429000" y="1477925"/>
                </a:lnTo>
                <a:lnTo>
                  <a:pt x="3444949" y="1477925"/>
                </a:lnTo>
                <a:lnTo>
                  <a:pt x="3444949" y="1472609"/>
                </a:lnTo>
                <a:lnTo>
                  <a:pt x="3540642" y="1472609"/>
                </a:lnTo>
                <a:lnTo>
                  <a:pt x="3540642" y="1451344"/>
                </a:lnTo>
                <a:lnTo>
                  <a:pt x="3609754" y="1451344"/>
                </a:lnTo>
                <a:lnTo>
                  <a:pt x="3609754" y="1435395"/>
                </a:lnTo>
                <a:lnTo>
                  <a:pt x="3694814" y="1435395"/>
                </a:lnTo>
                <a:lnTo>
                  <a:pt x="3694814" y="1414130"/>
                </a:lnTo>
                <a:lnTo>
                  <a:pt x="3875568" y="1414130"/>
                </a:lnTo>
                <a:lnTo>
                  <a:pt x="3875568" y="1392865"/>
                </a:lnTo>
                <a:lnTo>
                  <a:pt x="3907466" y="1392865"/>
                </a:lnTo>
                <a:lnTo>
                  <a:pt x="3907466" y="1371600"/>
                </a:lnTo>
                <a:lnTo>
                  <a:pt x="4013791" y="1371600"/>
                </a:lnTo>
                <a:lnTo>
                  <a:pt x="4013791" y="1350335"/>
                </a:lnTo>
                <a:lnTo>
                  <a:pt x="4040372" y="1350335"/>
                </a:lnTo>
                <a:lnTo>
                  <a:pt x="4040372" y="1334386"/>
                </a:lnTo>
                <a:lnTo>
                  <a:pt x="4045689" y="1329069"/>
                </a:lnTo>
                <a:lnTo>
                  <a:pt x="4045689" y="1313121"/>
                </a:lnTo>
                <a:lnTo>
                  <a:pt x="4066954" y="1313121"/>
                </a:lnTo>
                <a:lnTo>
                  <a:pt x="4066954" y="1307804"/>
                </a:lnTo>
                <a:lnTo>
                  <a:pt x="4082903" y="1307804"/>
                </a:lnTo>
                <a:lnTo>
                  <a:pt x="4082903" y="1291856"/>
                </a:lnTo>
                <a:lnTo>
                  <a:pt x="4152014" y="1291856"/>
                </a:lnTo>
                <a:lnTo>
                  <a:pt x="4162647" y="1281223"/>
                </a:lnTo>
                <a:lnTo>
                  <a:pt x="4215810" y="1281223"/>
                </a:lnTo>
                <a:lnTo>
                  <a:pt x="4215810" y="1249325"/>
                </a:lnTo>
                <a:lnTo>
                  <a:pt x="4316819" y="1249325"/>
                </a:lnTo>
                <a:lnTo>
                  <a:pt x="4316819" y="1228060"/>
                </a:lnTo>
                <a:lnTo>
                  <a:pt x="4396563" y="1228060"/>
                </a:lnTo>
                <a:lnTo>
                  <a:pt x="4396563" y="1180214"/>
                </a:lnTo>
                <a:lnTo>
                  <a:pt x="4423145" y="1180214"/>
                </a:lnTo>
                <a:lnTo>
                  <a:pt x="4423145" y="1158949"/>
                </a:lnTo>
                <a:lnTo>
                  <a:pt x="4444410" y="1158949"/>
                </a:lnTo>
                <a:lnTo>
                  <a:pt x="4444410" y="1148316"/>
                </a:lnTo>
                <a:lnTo>
                  <a:pt x="4470991" y="1148316"/>
                </a:lnTo>
                <a:lnTo>
                  <a:pt x="4470991" y="1127051"/>
                </a:lnTo>
                <a:lnTo>
                  <a:pt x="4550735" y="1127051"/>
                </a:lnTo>
                <a:lnTo>
                  <a:pt x="4550735" y="1105786"/>
                </a:lnTo>
                <a:lnTo>
                  <a:pt x="4603898" y="1105786"/>
                </a:lnTo>
                <a:lnTo>
                  <a:pt x="4603898" y="1084521"/>
                </a:lnTo>
                <a:lnTo>
                  <a:pt x="4630479" y="1084521"/>
                </a:lnTo>
                <a:lnTo>
                  <a:pt x="4630479" y="1063256"/>
                </a:lnTo>
                <a:lnTo>
                  <a:pt x="4784652" y="1063256"/>
                </a:lnTo>
                <a:lnTo>
                  <a:pt x="4800600" y="1047308"/>
                </a:lnTo>
                <a:lnTo>
                  <a:pt x="4800600" y="1031358"/>
                </a:lnTo>
                <a:lnTo>
                  <a:pt x="4880345" y="1031358"/>
                </a:lnTo>
                <a:lnTo>
                  <a:pt x="4880345" y="1004776"/>
                </a:lnTo>
                <a:lnTo>
                  <a:pt x="4922875" y="1004776"/>
                </a:lnTo>
                <a:lnTo>
                  <a:pt x="4922875" y="951614"/>
                </a:lnTo>
                <a:lnTo>
                  <a:pt x="4981354" y="951614"/>
                </a:lnTo>
                <a:lnTo>
                  <a:pt x="4981354" y="925032"/>
                </a:lnTo>
                <a:lnTo>
                  <a:pt x="5023884" y="925032"/>
                </a:lnTo>
                <a:lnTo>
                  <a:pt x="5023884" y="903767"/>
                </a:lnTo>
                <a:lnTo>
                  <a:pt x="5071731" y="903767"/>
                </a:lnTo>
                <a:lnTo>
                  <a:pt x="5071731" y="882502"/>
                </a:lnTo>
                <a:lnTo>
                  <a:pt x="5162107" y="882502"/>
                </a:lnTo>
                <a:lnTo>
                  <a:pt x="5162107" y="855921"/>
                </a:lnTo>
                <a:lnTo>
                  <a:pt x="5215270" y="855921"/>
                </a:lnTo>
                <a:lnTo>
                  <a:pt x="5215270" y="829339"/>
                </a:lnTo>
                <a:lnTo>
                  <a:pt x="5332228" y="829339"/>
                </a:lnTo>
                <a:cubicBezTo>
                  <a:pt x="5332228" y="816934"/>
                  <a:pt x="5330867" y="798327"/>
                  <a:pt x="5332228" y="792125"/>
                </a:cubicBezTo>
                <a:cubicBezTo>
                  <a:pt x="5333589" y="785923"/>
                  <a:pt x="5337671" y="792125"/>
                  <a:pt x="5340392" y="792125"/>
                </a:cubicBezTo>
                <a:lnTo>
                  <a:pt x="5380581" y="792758"/>
                </a:lnTo>
                <a:cubicBezTo>
                  <a:pt x="5380687" y="782611"/>
                  <a:pt x="5380792" y="772463"/>
                  <a:pt x="5380898" y="762316"/>
                </a:cubicBezTo>
                <a:lnTo>
                  <a:pt x="5422605" y="765544"/>
                </a:lnTo>
                <a:lnTo>
                  <a:pt x="5422605" y="733646"/>
                </a:lnTo>
                <a:lnTo>
                  <a:pt x="5443870" y="733646"/>
                </a:lnTo>
                <a:lnTo>
                  <a:pt x="5443870" y="696432"/>
                </a:lnTo>
                <a:lnTo>
                  <a:pt x="5507666" y="696432"/>
                </a:lnTo>
                <a:lnTo>
                  <a:pt x="5507666" y="659218"/>
                </a:lnTo>
                <a:lnTo>
                  <a:pt x="5566145" y="659218"/>
                </a:lnTo>
                <a:lnTo>
                  <a:pt x="5576776" y="627321"/>
                </a:lnTo>
                <a:lnTo>
                  <a:pt x="5629940" y="627321"/>
                </a:lnTo>
                <a:lnTo>
                  <a:pt x="5629940" y="590107"/>
                </a:lnTo>
                <a:lnTo>
                  <a:pt x="5688419" y="590107"/>
                </a:lnTo>
                <a:lnTo>
                  <a:pt x="5688419" y="547576"/>
                </a:lnTo>
                <a:lnTo>
                  <a:pt x="5709684" y="547576"/>
                </a:lnTo>
                <a:lnTo>
                  <a:pt x="5709684" y="489097"/>
                </a:lnTo>
                <a:lnTo>
                  <a:pt x="5757531" y="489097"/>
                </a:lnTo>
                <a:lnTo>
                  <a:pt x="5757531" y="441251"/>
                </a:lnTo>
                <a:lnTo>
                  <a:pt x="5842591" y="441251"/>
                </a:lnTo>
                <a:lnTo>
                  <a:pt x="5842591" y="318976"/>
                </a:lnTo>
                <a:lnTo>
                  <a:pt x="5874489" y="318976"/>
                </a:lnTo>
                <a:lnTo>
                  <a:pt x="5874489" y="318976"/>
                </a:lnTo>
                <a:cubicBezTo>
                  <a:pt x="5874489" y="307479"/>
                  <a:pt x="5869953" y="290517"/>
                  <a:pt x="5874489" y="284484"/>
                </a:cubicBezTo>
                <a:cubicBezTo>
                  <a:pt x="5879025" y="278451"/>
                  <a:pt x="5892632" y="283345"/>
                  <a:pt x="5901703" y="282775"/>
                </a:cubicBezTo>
                <a:cubicBezTo>
                  <a:pt x="5901366" y="268451"/>
                  <a:pt x="5901028" y="254126"/>
                  <a:pt x="5900691" y="239802"/>
                </a:cubicBezTo>
                <a:lnTo>
                  <a:pt x="6028661" y="239232"/>
                </a:lnTo>
                <a:lnTo>
                  <a:pt x="6028661" y="186069"/>
                </a:lnTo>
                <a:lnTo>
                  <a:pt x="6140303" y="186069"/>
                </a:lnTo>
                <a:lnTo>
                  <a:pt x="6140303" y="122274"/>
                </a:lnTo>
                <a:lnTo>
                  <a:pt x="6214731" y="122274"/>
                </a:lnTo>
                <a:lnTo>
                  <a:pt x="6214731" y="53162"/>
                </a:lnTo>
                <a:lnTo>
                  <a:pt x="6251945" y="53162"/>
                </a:lnTo>
                <a:lnTo>
                  <a:pt x="6251945" y="0"/>
                </a:lnTo>
                <a:lnTo>
                  <a:pt x="6539024"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7" name="Table 66">
            <a:extLst>
              <a:ext uri="{FF2B5EF4-FFF2-40B4-BE49-F238E27FC236}">
                <a16:creationId xmlns:a16="http://schemas.microsoft.com/office/drawing/2014/main" id="{FC34ACAC-577C-468D-AE15-C81814317DC9}"/>
              </a:ext>
            </a:extLst>
          </p:cNvPr>
          <p:cNvGraphicFramePr>
            <a:graphicFrameLocks noGrp="1"/>
          </p:cNvGraphicFramePr>
          <p:nvPr/>
        </p:nvGraphicFramePr>
        <p:xfrm>
          <a:off x="3236976" y="1426464"/>
          <a:ext cx="3652003" cy="445008"/>
        </p:xfrm>
        <a:graphic>
          <a:graphicData uri="http://schemas.openxmlformats.org/drawingml/2006/table">
            <a:tbl>
              <a:tblPr firstRow="1" bandRow="1">
                <a:tableStyleId>{21E4AEA4-8DFA-4A89-87EB-49C32662AFE0}</a:tableStyleId>
              </a:tblPr>
              <a:tblGrid>
                <a:gridCol w="698376">
                  <a:extLst>
                    <a:ext uri="{9D8B030D-6E8A-4147-A177-3AD203B41FA5}">
                      <a16:colId xmlns:a16="http://schemas.microsoft.com/office/drawing/2014/main" val="3143954805"/>
                    </a:ext>
                  </a:extLst>
                </a:gridCol>
                <a:gridCol w="799934">
                  <a:extLst>
                    <a:ext uri="{9D8B030D-6E8A-4147-A177-3AD203B41FA5}">
                      <a16:colId xmlns:a16="http://schemas.microsoft.com/office/drawing/2014/main" val="1745384678"/>
                    </a:ext>
                  </a:extLst>
                </a:gridCol>
                <a:gridCol w="1422173">
                  <a:extLst>
                    <a:ext uri="{9D8B030D-6E8A-4147-A177-3AD203B41FA5}">
                      <a16:colId xmlns:a16="http://schemas.microsoft.com/office/drawing/2014/main" val="4187720962"/>
                    </a:ext>
                  </a:extLst>
                </a:gridCol>
                <a:gridCol w="731520">
                  <a:extLst>
                    <a:ext uri="{9D8B030D-6E8A-4147-A177-3AD203B41FA5}">
                      <a16:colId xmlns:a16="http://schemas.microsoft.com/office/drawing/2014/main" val="98296621"/>
                    </a:ext>
                  </a:extLst>
                </a:gridCol>
              </a:tblGrid>
              <a:tr h="313382">
                <a:tc>
                  <a:txBody>
                    <a:bodyPr/>
                    <a:lstStyle/>
                    <a:p>
                      <a:pPr algn="ctr"/>
                      <a:r>
                        <a:rPr lang="en-US" sz="1400" b="1">
                          <a:solidFill>
                            <a:schemeClr val="tx1"/>
                          </a:solidFill>
                        </a:rPr>
                        <a:t>DAPA</a:t>
                      </a:r>
                    </a:p>
                    <a:p>
                      <a:pPr algn="ctr"/>
                      <a:r>
                        <a:rPr lang="en-US" sz="1400" b="0">
                          <a:solidFill>
                            <a:schemeClr val="tx1"/>
                          </a:solidFill>
                        </a:rPr>
                        <a:t>3.3%</a:t>
                      </a:r>
                    </a:p>
                  </a:txBody>
                  <a:tcPr marL="9144" marR="9144" marT="9144" marB="91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a:solidFill>
                            <a:schemeClr val="tx1"/>
                          </a:solidFill>
                        </a:rPr>
                        <a:t>Placebo</a:t>
                      </a:r>
                    </a:p>
                    <a:p>
                      <a:pPr algn="ctr"/>
                      <a:r>
                        <a:rPr lang="en-US" sz="1400" b="0">
                          <a:solidFill>
                            <a:schemeClr val="tx1"/>
                          </a:solidFill>
                        </a:rPr>
                        <a:t>4.8%</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HR (95% CI)</a:t>
                      </a:r>
                    </a:p>
                    <a:p>
                      <a:pPr algn="ctr"/>
                      <a:r>
                        <a:rPr lang="en-US" sz="1400" b="0">
                          <a:solidFill>
                            <a:schemeClr val="tx1"/>
                          </a:solidFill>
                        </a:rPr>
                        <a:t>0.66 (0.49-0.90)</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p-value</a:t>
                      </a:r>
                    </a:p>
                    <a:p>
                      <a:pPr algn="ctr"/>
                      <a:r>
                        <a:rPr lang="en-US" sz="1400" b="0">
                          <a:solidFill>
                            <a:schemeClr val="tx1"/>
                          </a:solidFill>
                        </a:rPr>
                        <a:t>0.0072</a:t>
                      </a:r>
                    </a:p>
                  </a:txBody>
                  <a:tcPr marL="9144" marR="9144" marT="9144" marB="91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0288555"/>
                  </a:ext>
                </a:extLst>
              </a:tr>
            </a:tbl>
          </a:graphicData>
        </a:graphic>
      </p:graphicFrame>
      <p:sp>
        <p:nvSpPr>
          <p:cNvPr id="70" name="TextBox 69">
            <a:extLst>
              <a:ext uri="{FF2B5EF4-FFF2-40B4-BE49-F238E27FC236}">
                <a16:creationId xmlns:a16="http://schemas.microsoft.com/office/drawing/2014/main" id="{C9585E9D-C20B-4E7F-B1A3-8B0D4BE74355}"/>
              </a:ext>
            </a:extLst>
          </p:cNvPr>
          <p:cNvSpPr txBox="1"/>
          <p:nvPr/>
        </p:nvSpPr>
        <p:spPr>
          <a:xfrm>
            <a:off x="9607986" y="3488785"/>
            <a:ext cx="2560320" cy="339519"/>
          </a:xfrm>
          <a:prstGeom prst="rect">
            <a:avLst/>
          </a:prstGeom>
          <a:noFill/>
        </p:spPr>
        <p:txBody>
          <a:bodyPr wrap="none" lIns="0" tIns="0" rIns="0" bIns="0" rtlCol="0">
            <a:noAutofit/>
          </a:bodyPr>
          <a:lstStyle/>
          <a:p>
            <a:pPr marL="0" marR="0" lvl="0" indent="0" algn="ctr" defTabSz="914400" rtl="0" eaLnBrk="1" fontAlgn="auto" latinLnBrk="0" hangingPunct="1">
              <a:lnSpc>
                <a:spcPct val="90000"/>
              </a:lnSpc>
              <a:spcBef>
                <a:spcPts val="1200"/>
              </a:spcBef>
              <a:spcAft>
                <a:spcPts val="0"/>
              </a:spcAft>
              <a:buClr>
                <a:srgbClr val="7F134C"/>
              </a:buClr>
              <a:buSzTx/>
              <a:buFontTx/>
              <a:buNone/>
              <a:tabLst/>
              <a:defRPr/>
            </a:pPr>
            <a:r>
              <a:rPr kumimoji="0" lang="en-US" sz="1400" b="1" i="0" u="none" strike="noStrike" kern="1200" cap="none" spc="0" normalizeH="0" baseline="0" noProof="0">
                <a:ln>
                  <a:noFill/>
                </a:ln>
                <a:effectLst/>
                <a:uLnTx/>
                <a:uFillTx/>
                <a:ea typeface="+mn-ea"/>
                <a:cs typeface="+mn-cs"/>
              </a:rPr>
              <a:t>1.5% ARR</a:t>
            </a:r>
          </a:p>
        </p:txBody>
      </p:sp>
      <p:sp>
        <p:nvSpPr>
          <p:cNvPr id="68" name="ZoneTexte 67">
            <a:extLst>
              <a:ext uri="{FF2B5EF4-FFF2-40B4-BE49-F238E27FC236}">
                <a16:creationId xmlns:a16="http://schemas.microsoft.com/office/drawing/2014/main" id="{91E91B62-3F50-46D8-9EF2-EED16A5A2FE2}"/>
              </a:ext>
            </a:extLst>
          </p:cNvPr>
          <p:cNvSpPr txBox="1"/>
          <p:nvPr/>
        </p:nvSpPr>
        <p:spPr>
          <a:xfrm>
            <a:off x="10507184" y="6557877"/>
            <a:ext cx="1666116" cy="288000"/>
          </a:xfrm>
          <a:prstGeom prst="rect">
            <a:avLst/>
          </a:prstGeom>
          <a:solidFill>
            <a:schemeClr val="bg1"/>
          </a:solidFill>
        </p:spPr>
        <p:txBody>
          <a:bodyPr wrap="square" rtlCol="0">
            <a:spAutoFit/>
          </a:bodyPr>
          <a:lstStyle/>
          <a:p>
            <a:pPr marL="230188" indent="-230188">
              <a:buClr>
                <a:schemeClr val="accent1"/>
              </a:buClr>
              <a:buFont typeface="Arial" panose="020B0604020202020204" pitchFamily="34" charset="0"/>
              <a:buChar char="•"/>
            </a:pPr>
            <a:endParaRPr lang="fr-FR" dirty="0"/>
          </a:p>
        </p:txBody>
      </p:sp>
    </p:spTree>
    <p:extLst>
      <p:ext uri="{BB962C8B-B14F-4D97-AF65-F5344CB8AC3E}">
        <p14:creationId xmlns:p14="http://schemas.microsoft.com/office/powerpoint/2010/main" val="97525688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940E9-C326-D744-8D71-F8C979C34560}"/>
              </a:ext>
            </a:extLst>
          </p:cNvPr>
          <p:cNvSpPr>
            <a:spLocks noGrp="1"/>
          </p:cNvSpPr>
          <p:nvPr>
            <p:ph type="title"/>
          </p:nvPr>
        </p:nvSpPr>
        <p:spPr/>
        <p:txBody>
          <a:bodyPr>
            <a:normAutofit fontScale="90000"/>
          </a:bodyPr>
          <a:lstStyle/>
          <a:p>
            <a:r>
              <a:rPr lang="en-US"/>
              <a:t>Primary </a:t>
            </a:r>
            <a:r>
              <a:rPr lang="en-AU"/>
              <a:t>Composite Outcome of Sustained ≥50% eGFR Decline, ESKD, or Renal or Cardiovascular Death </a:t>
            </a:r>
            <a:r>
              <a:rPr lang="en-US"/>
              <a:t>by Baseline History of HF</a:t>
            </a:r>
          </a:p>
        </p:txBody>
      </p:sp>
      <p:sp>
        <p:nvSpPr>
          <p:cNvPr id="4" name="Slide Number Placeholder 3">
            <a:extLst>
              <a:ext uri="{FF2B5EF4-FFF2-40B4-BE49-F238E27FC236}">
                <a16:creationId xmlns:a16="http://schemas.microsoft.com/office/drawing/2014/main" id="{7A4B498F-D823-B643-B8A6-01C099423C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F68E941D-7200-4B4A-B7ED-4EF201E1B981}"/>
              </a:ext>
            </a:extLst>
          </p:cNvPr>
          <p:cNvSpPr>
            <a:spLocks noGrp="1"/>
          </p:cNvSpPr>
          <p:nvPr>
            <p:ph type="body" sz="quarter" idx="13"/>
          </p:nvPr>
        </p:nvSpPr>
        <p:spPr/>
        <p:txBody>
          <a:bodyPr/>
          <a:lstStyle/>
          <a:p>
            <a:r>
              <a:rPr lang="en-US" dirty="0"/>
              <a:t>eGFR = estimated glomerular filtration rate; ESKD = end stage kidney disease; HF = heart failure.</a:t>
            </a:r>
          </a:p>
          <a:p>
            <a:r>
              <a:rPr lang="en-US" dirty="0"/>
              <a:t>McMurray JJV et al. Published online ahead of print </a:t>
            </a:r>
            <a:r>
              <a:rPr lang="en-US" b="0" i="0" dirty="0">
                <a:effectLst/>
                <a:latin typeface="Arial" panose="020B0604020202020204" pitchFamily="34" charset="0"/>
              </a:rPr>
              <a:t>August 23, 2021</a:t>
            </a:r>
            <a:r>
              <a:rPr lang="en-US" dirty="0"/>
              <a:t>. </a:t>
            </a:r>
            <a:r>
              <a:rPr lang="en-US" i="1" dirty="0"/>
              <a:t>JACC Heart Fail. </a:t>
            </a:r>
            <a:r>
              <a:rPr lang="en-US" dirty="0"/>
              <a:t>2021. </a:t>
            </a:r>
            <a:r>
              <a:rPr lang="en-US" b="0" i="0" dirty="0" err="1">
                <a:effectLst/>
                <a:latin typeface="Arial" panose="020B0604020202020204" pitchFamily="34" charset="0"/>
              </a:rPr>
              <a:t>doi</a:t>
            </a:r>
            <a:r>
              <a:rPr lang="en-US" b="0" i="0" dirty="0">
                <a:effectLst/>
                <a:latin typeface="Arial" panose="020B0604020202020204" pitchFamily="34" charset="0"/>
              </a:rPr>
              <a:t>: 10.1016/j.jchf.2021.06.017. </a:t>
            </a:r>
            <a:endParaRPr lang="en-US" i="1" dirty="0"/>
          </a:p>
        </p:txBody>
      </p:sp>
      <p:grpSp>
        <p:nvGrpSpPr>
          <p:cNvPr id="6" name="Group 5">
            <a:extLst>
              <a:ext uri="{FF2B5EF4-FFF2-40B4-BE49-F238E27FC236}">
                <a16:creationId xmlns:a16="http://schemas.microsoft.com/office/drawing/2014/main" id="{887775C4-EEA6-C148-93FC-E66166C7FC21}"/>
              </a:ext>
            </a:extLst>
          </p:cNvPr>
          <p:cNvGrpSpPr/>
          <p:nvPr/>
        </p:nvGrpSpPr>
        <p:grpSpPr>
          <a:xfrm>
            <a:off x="348860" y="-48898"/>
            <a:ext cx="3017520" cy="307777"/>
            <a:chOff x="348860" y="-48898"/>
            <a:chExt cx="3017520" cy="307777"/>
          </a:xfrm>
        </p:grpSpPr>
        <p:sp>
          <p:nvSpPr>
            <p:cNvPr id="7" name="Freeform 13">
              <a:extLst>
                <a:ext uri="{FF2B5EF4-FFF2-40B4-BE49-F238E27FC236}">
                  <a16:creationId xmlns:a16="http://schemas.microsoft.com/office/drawing/2014/main" id="{8E72C552-AE9B-854B-A098-0760DA19C46E}"/>
                </a:ext>
              </a:extLst>
            </p:cNvPr>
            <p:cNvSpPr>
              <a:spLocks/>
            </p:cNvSpPr>
            <p:nvPr/>
          </p:nvSpPr>
          <p:spPr bwMode="auto">
            <a:xfrm flipV="1">
              <a:off x="348860" y="-9310"/>
              <a:ext cx="3017520" cy="228600"/>
            </a:xfrm>
            <a:custGeom>
              <a:avLst/>
              <a:gdLst>
                <a:gd name="T0" fmla="*/ 668 w 681"/>
                <a:gd name="T1" fmla="*/ 25 h 68"/>
                <a:gd name="T2" fmla="*/ 633 w 681"/>
                <a:gd name="T3" fmla="*/ 0 h 68"/>
                <a:gd name="T4" fmla="*/ 595 w 681"/>
                <a:gd name="T5" fmla="*/ 0 h 68"/>
                <a:gd name="T6" fmla="*/ 87 w 681"/>
                <a:gd name="T7" fmla="*/ 0 h 68"/>
                <a:gd name="T8" fmla="*/ 48 w 681"/>
                <a:gd name="T9" fmla="*/ 0 h 68"/>
                <a:gd name="T10" fmla="*/ 13 w 681"/>
                <a:gd name="T11" fmla="*/ 25 h 68"/>
                <a:gd name="T12" fmla="*/ 0 w 681"/>
                <a:gd name="T13" fmla="*/ 68 h 68"/>
                <a:gd name="T14" fmla="*/ 78 w 681"/>
                <a:gd name="T15" fmla="*/ 68 h 68"/>
                <a:gd name="T16" fmla="*/ 603 w 681"/>
                <a:gd name="T17" fmla="*/ 68 h 68"/>
                <a:gd name="T18" fmla="*/ 681 w 681"/>
                <a:gd name="T19" fmla="*/ 68 h 68"/>
                <a:gd name="T20" fmla="*/ 668 w 681"/>
                <a:gd name="T21"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1" h="68">
                  <a:moveTo>
                    <a:pt x="668" y="25"/>
                  </a:moveTo>
                  <a:cubicBezTo>
                    <a:pt x="663" y="6"/>
                    <a:pt x="645" y="0"/>
                    <a:pt x="633" y="0"/>
                  </a:cubicBezTo>
                  <a:cubicBezTo>
                    <a:pt x="595" y="0"/>
                    <a:pt x="595" y="0"/>
                    <a:pt x="595" y="0"/>
                  </a:cubicBezTo>
                  <a:cubicBezTo>
                    <a:pt x="87" y="0"/>
                    <a:pt x="87" y="0"/>
                    <a:pt x="87" y="0"/>
                  </a:cubicBezTo>
                  <a:cubicBezTo>
                    <a:pt x="48" y="0"/>
                    <a:pt x="48" y="0"/>
                    <a:pt x="48" y="0"/>
                  </a:cubicBezTo>
                  <a:cubicBezTo>
                    <a:pt x="36" y="0"/>
                    <a:pt x="18" y="6"/>
                    <a:pt x="13" y="25"/>
                  </a:cubicBezTo>
                  <a:cubicBezTo>
                    <a:pt x="0" y="68"/>
                    <a:pt x="0" y="68"/>
                    <a:pt x="0" y="68"/>
                  </a:cubicBezTo>
                  <a:cubicBezTo>
                    <a:pt x="78" y="68"/>
                    <a:pt x="78" y="68"/>
                    <a:pt x="78" y="68"/>
                  </a:cubicBezTo>
                  <a:cubicBezTo>
                    <a:pt x="603" y="68"/>
                    <a:pt x="603" y="68"/>
                    <a:pt x="603" y="68"/>
                  </a:cubicBezTo>
                  <a:cubicBezTo>
                    <a:pt x="681" y="68"/>
                    <a:pt x="681" y="68"/>
                    <a:pt x="681" y="68"/>
                  </a:cubicBezTo>
                  <a:lnTo>
                    <a:pt x="668" y="25"/>
                  </a:lnTo>
                  <a:close/>
                </a:path>
              </a:pathLst>
            </a:custGeom>
            <a:solidFill>
              <a:schemeClr val="accent2"/>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747CB397-FA2E-2D46-82F1-4A2E20D993F0}"/>
                </a:ext>
              </a:extLst>
            </p:cNvPr>
            <p:cNvSpPr txBox="1"/>
            <p:nvPr/>
          </p:nvSpPr>
          <p:spPr>
            <a:xfrm>
              <a:off x="386705" y="-48898"/>
              <a:ext cx="29418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Subgroup – Baseline History of HF</a:t>
              </a:r>
            </a:p>
          </p:txBody>
        </p:sp>
      </p:grpSp>
      <p:sp>
        <p:nvSpPr>
          <p:cNvPr id="10" name="Freeform: Shape 1029">
            <a:extLst>
              <a:ext uri="{FF2B5EF4-FFF2-40B4-BE49-F238E27FC236}">
                <a16:creationId xmlns:a16="http://schemas.microsoft.com/office/drawing/2014/main" id="{F2665A32-E73B-AF4D-B7A9-DD649FAD2EA8}"/>
              </a:ext>
            </a:extLst>
          </p:cNvPr>
          <p:cNvSpPr/>
          <p:nvPr/>
        </p:nvSpPr>
        <p:spPr>
          <a:xfrm>
            <a:off x="7173764" y="3493138"/>
            <a:ext cx="4496348" cy="1121621"/>
          </a:xfrm>
          <a:custGeom>
            <a:avLst/>
            <a:gdLst>
              <a:gd name="connsiteX0" fmla="*/ 0 w 3947050"/>
              <a:gd name="connsiteY0" fmla="*/ 1065704 h 1065704"/>
              <a:gd name="connsiteX1" fmla="*/ 138147 w 3947050"/>
              <a:gd name="connsiteY1" fmla="*/ 1065704 h 1065704"/>
              <a:gd name="connsiteX2" fmla="*/ 138147 w 3947050"/>
              <a:gd name="connsiteY2" fmla="*/ 1036101 h 1065704"/>
              <a:gd name="connsiteX3" fmla="*/ 276294 w 3947050"/>
              <a:gd name="connsiteY3" fmla="*/ 1036101 h 1065704"/>
              <a:gd name="connsiteX4" fmla="*/ 276294 w 3947050"/>
              <a:gd name="connsiteY4" fmla="*/ 970317 h 1065704"/>
              <a:gd name="connsiteX5" fmla="*/ 332210 w 3947050"/>
              <a:gd name="connsiteY5" fmla="*/ 970317 h 1065704"/>
              <a:gd name="connsiteX6" fmla="*/ 332210 w 3947050"/>
              <a:gd name="connsiteY6" fmla="*/ 937425 h 1065704"/>
              <a:gd name="connsiteX7" fmla="*/ 647974 w 3947050"/>
              <a:gd name="connsiteY7" fmla="*/ 937425 h 1065704"/>
              <a:gd name="connsiteX8" fmla="*/ 647974 w 3947050"/>
              <a:gd name="connsiteY8" fmla="*/ 904532 h 1065704"/>
              <a:gd name="connsiteX9" fmla="*/ 759807 w 3947050"/>
              <a:gd name="connsiteY9" fmla="*/ 904532 h 1065704"/>
              <a:gd name="connsiteX10" fmla="*/ 759807 w 3947050"/>
              <a:gd name="connsiteY10" fmla="*/ 868351 h 1065704"/>
              <a:gd name="connsiteX11" fmla="*/ 1108463 w 3947050"/>
              <a:gd name="connsiteY11" fmla="*/ 868351 h 1065704"/>
              <a:gd name="connsiteX12" fmla="*/ 1124909 w 3947050"/>
              <a:gd name="connsiteY12" fmla="*/ 851905 h 1065704"/>
              <a:gd name="connsiteX13" fmla="*/ 1371600 w 3947050"/>
              <a:gd name="connsiteY13" fmla="*/ 851905 h 1065704"/>
              <a:gd name="connsiteX14" fmla="*/ 1371600 w 3947050"/>
              <a:gd name="connsiteY14" fmla="*/ 812435 h 1065704"/>
              <a:gd name="connsiteX15" fmla="*/ 1404492 w 3947050"/>
              <a:gd name="connsiteY15" fmla="*/ 812435 h 1065704"/>
              <a:gd name="connsiteX16" fmla="*/ 1404492 w 3947050"/>
              <a:gd name="connsiteY16" fmla="*/ 776253 h 1065704"/>
              <a:gd name="connsiteX17" fmla="*/ 1641315 w 3947050"/>
              <a:gd name="connsiteY17" fmla="*/ 776253 h 1065704"/>
              <a:gd name="connsiteX18" fmla="*/ 1641315 w 3947050"/>
              <a:gd name="connsiteY18" fmla="*/ 743361 h 1065704"/>
              <a:gd name="connsiteX19" fmla="*/ 1684075 w 3947050"/>
              <a:gd name="connsiteY19" fmla="*/ 743361 h 1065704"/>
              <a:gd name="connsiteX20" fmla="*/ 1684075 w 3947050"/>
              <a:gd name="connsiteY20" fmla="*/ 703891 h 1065704"/>
              <a:gd name="connsiteX21" fmla="*/ 1716967 w 3947050"/>
              <a:gd name="connsiteY21" fmla="*/ 703891 h 1065704"/>
              <a:gd name="connsiteX22" fmla="*/ 1716967 w 3947050"/>
              <a:gd name="connsiteY22" fmla="*/ 644685 h 1065704"/>
              <a:gd name="connsiteX23" fmla="*/ 1891295 w 3947050"/>
              <a:gd name="connsiteY23" fmla="*/ 644685 h 1065704"/>
              <a:gd name="connsiteX24" fmla="*/ 1891295 w 3947050"/>
              <a:gd name="connsiteY24" fmla="*/ 608504 h 1065704"/>
              <a:gd name="connsiteX25" fmla="*/ 2151142 w 3947050"/>
              <a:gd name="connsiteY25" fmla="*/ 608504 h 1065704"/>
              <a:gd name="connsiteX26" fmla="*/ 2151142 w 3947050"/>
              <a:gd name="connsiteY26" fmla="*/ 575612 h 1065704"/>
              <a:gd name="connsiteX27" fmla="*/ 2200481 w 3947050"/>
              <a:gd name="connsiteY27" fmla="*/ 575612 h 1065704"/>
              <a:gd name="connsiteX28" fmla="*/ 2200481 w 3947050"/>
              <a:gd name="connsiteY28" fmla="*/ 539430 h 1065704"/>
              <a:gd name="connsiteX29" fmla="*/ 2233373 w 3947050"/>
              <a:gd name="connsiteY29" fmla="*/ 539430 h 1065704"/>
              <a:gd name="connsiteX30" fmla="*/ 2233373 w 3947050"/>
              <a:gd name="connsiteY30" fmla="*/ 503249 h 1065704"/>
              <a:gd name="connsiteX31" fmla="*/ 2256397 w 3947050"/>
              <a:gd name="connsiteY31" fmla="*/ 503249 h 1065704"/>
              <a:gd name="connsiteX32" fmla="*/ 2256397 w 3947050"/>
              <a:gd name="connsiteY32" fmla="*/ 473646 h 1065704"/>
              <a:gd name="connsiteX33" fmla="*/ 2266265 w 3947050"/>
              <a:gd name="connsiteY33" fmla="*/ 473646 h 1065704"/>
              <a:gd name="connsiteX34" fmla="*/ 2266265 w 3947050"/>
              <a:gd name="connsiteY34" fmla="*/ 440754 h 1065704"/>
              <a:gd name="connsiteX35" fmla="*/ 2328760 w 3947050"/>
              <a:gd name="connsiteY35" fmla="*/ 440754 h 1065704"/>
              <a:gd name="connsiteX36" fmla="*/ 2328760 w 3947050"/>
              <a:gd name="connsiteY36" fmla="*/ 407862 h 1065704"/>
              <a:gd name="connsiteX37" fmla="*/ 2618210 w 3947050"/>
              <a:gd name="connsiteY37" fmla="*/ 407862 h 1065704"/>
              <a:gd name="connsiteX38" fmla="*/ 2618210 w 3947050"/>
              <a:gd name="connsiteY38" fmla="*/ 365102 h 1065704"/>
              <a:gd name="connsiteX39" fmla="*/ 2762935 w 3947050"/>
              <a:gd name="connsiteY39" fmla="*/ 365102 h 1065704"/>
              <a:gd name="connsiteX40" fmla="*/ 2762935 w 3947050"/>
              <a:gd name="connsiteY40" fmla="*/ 325632 h 1065704"/>
              <a:gd name="connsiteX41" fmla="*/ 2785960 w 3947050"/>
              <a:gd name="connsiteY41" fmla="*/ 325632 h 1065704"/>
              <a:gd name="connsiteX42" fmla="*/ 2785960 w 3947050"/>
              <a:gd name="connsiteY42" fmla="*/ 292740 h 1065704"/>
              <a:gd name="connsiteX43" fmla="*/ 2802406 w 3947050"/>
              <a:gd name="connsiteY43" fmla="*/ 292740 h 1065704"/>
              <a:gd name="connsiteX44" fmla="*/ 2802406 w 3947050"/>
              <a:gd name="connsiteY44" fmla="*/ 259848 h 1065704"/>
              <a:gd name="connsiteX45" fmla="*/ 2822141 w 3947050"/>
              <a:gd name="connsiteY45" fmla="*/ 259848 h 1065704"/>
              <a:gd name="connsiteX46" fmla="*/ 2822141 w 3947050"/>
              <a:gd name="connsiteY46" fmla="*/ 220377 h 1065704"/>
              <a:gd name="connsiteX47" fmla="*/ 3151062 w 3947050"/>
              <a:gd name="connsiteY47" fmla="*/ 220377 h 1065704"/>
              <a:gd name="connsiteX48" fmla="*/ 3151062 w 3947050"/>
              <a:gd name="connsiteY48" fmla="*/ 187485 h 1065704"/>
              <a:gd name="connsiteX49" fmla="*/ 3674046 w 3947050"/>
              <a:gd name="connsiteY49" fmla="*/ 187485 h 1065704"/>
              <a:gd name="connsiteX50" fmla="*/ 3674046 w 3947050"/>
              <a:gd name="connsiteY50" fmla="*/ 134858 h 1065704"/>
              <a:gd name="connsiteX51" fmla="*/ 3756276 w 3947050"/>
              <a:gd name="connsiteY51" fmla="*/ 134858 h 1065704"/>
              <a:gd name="connsiteX52" fmla="*/ 3756276 w 3947050"/>
              <a:gd name="connsiteY52" fmla="*/ 75652 h 1065704"/>
              <a:gd name="connsiteX53" fmla="*/ 3947050 w 3947050"/>
              <a:gd name="connsiteY53" fmla="*/ 75652 h 1065704"/>
              <a:gd name="connsiteX54" fmla="*/ 3947050 w 3947050"/>
              <a:gd name="connsiteY54" fmla="*/ 0 h 1065704"/>
              <a:gd name="connsiteX0" fmla="*/ 0 w 3947050"/>
              <a:gd name="connsiteY0" fmla="*/ 1065704 h 1065704"/>
              <a:gd name="connsiteX1" fmla="*/ 138147 w 3947050"/>
              <a:gd name="connsiteY1" fmla="*/ 1065704 h 1065704"/>
              <a:gd name="connsiteX2" fmla="*/ 138147 w 3947050"/>
              <a:gd name="connsiteY2" fmla="*/ 1036101 h 1065704"/>
              <a:gd name="connsiteX3" fmla="*/ 276294 w 3947050"/>
              <a:gd name="connsiteY3" fmla="*/ 1036101 h 1065704"/>
              <a:gd name="connsiteX4" fmla="*/ 276294 w 3947050"/>
              <a:gd name="connsiteY4" fmla="*/ 970317 h 1065704"/>
              <a:gd name="connsiteX5" fmla="*/ 332210 w 3947050"/>
              <a:gd name="connsiteY5" fmla="*/ 970317 h 1065704"/>
              <a:gd name="connsiteX6" fmla="*/ 332210 w 3947050"/>
              <a:gd name="connsiteY6" fmla="*/ 937425 h 1065704"/>
              <a:gd name="connsiteX7" fmla="*/ 647974 w 3947050"/>
              <a:gd name="connsiteY7" fmla="*/ 937425 h 1065704"/>
              <a:gd name="connsiteX8" fmla="*/ 647974 w 3947050"/>
              <a:gd name="connsiteY8" fmla="*/ 904532 h 1065704"/>
              <a:gd name="connsiteX9" fmla="*/ 759807 w 3947050"/>
              <a:gd name="connsiteY9" fmla="*/ 904532 h 1065704"/>
              <a:gd name="connsiteX10" fmla="*/ 759807 w 3947050"/>
              <a:gd name="connsiteY10" fmla="*/ 868351 h 1065704"/>
              <a:gd name="connsiteX11" fmla="*/ 1108463 w 3947050"/>
              <a:gd name="connsiteY11" fmla="*/ 868351 h 1065704"/>
              <a:gd name="connsiteX12" fmla="*/ 1124909 w 3947050"/>
              <a:gd name="connsiteY12" fmla="*/ 851905 h 1065704"/>
              <a:gd name="connsiteX13" fmla="*/ 1371600 w 3947050"/>
              <a:gd name="connsiteY13" fmla="*/ 851905 h 1065704"/>
              <a:gd name="connsiteX14" fmla="*/ 1371600 w 3947050"/>
              <a:gd name="connsiteY14" fmla="*/ 812435 h 1065704"/>
              <a:gd name="connsiteX15" fmla="*/ 1404492 w 3947050"/>
              <a:gd name="connsiteY15" fmla="*/ 812435 h 1065704"/>
              <a:gd name="connsiteX16" fmla="*/ 1404492 w 3947050"/>
              <a:gd name="connsiteY16" fmla="*/ 776253 h 1065704"/>
              <a:gd name="connsiteX17" fmla="*/ 1641315 w 3947050"/>
              <a:gd name="connsiteY17" fmla="*/ 776253 h 1065704"/>
              <a:gd name="connsiteX18" fmla="*/ 1641315 w 3947050"/>
              <a:gd name="connsiteY18" fmla="*/ 743361 h 1065704"/>
              <a:gd name="connsiteX19" fmla="*/ 1684075 w 3947050"/>
              <a:gd name="connsiteY19" fmla="*/ 743361 h 1065704"/>
              <a:gd name="connsiteX20" fmla="*/ 1684075 w 3947050"/>
              <a:gd name="connsiteY20" fmla="*/ 703891 h 1065704"/>
              <a:gd name="connsiteX21" fmla="*/ 1716967 w 3947050"/>
              <a:gd name="connsiteY21" fmla="*/ 703891 h 1065704"/>
              <a:gd name="connsiteX22" fmla="*/ 1716967 w 3947050"/>
              <a:gd name="connsiteY22" fmla="*/ 644685 h 1065704"/>
              <a:gd name="connsiteX23" fmla="*/ 1891295 w 3947050"/>
              <a:gd name="connsiteY23" fmla="*/ 644685 h 1065704"/>
              <a:gd name="connsiteX24" fmla="*/ 1891295 w 3947050"/>
              <a:gd name="connsiteY24" fmla="*/ 608504 h 1065704"/>
              <a:gd name="connsiteX25" fmla="*/ 2151142 w 3947050"/>
              <a:gd name="connsiteY25" fmla="*/ 608504 h 1065704"/>
              <a:gd name="connsiteX26" fmla="*/ 2151142 w 3947050"/>
              <a:gd name="connsiteY26" fmla="*/ 575612 h 1065704"/>
              <a:gd name="connsiteX27" fmla="*/ 2200481 w 3947050"/>
              <a:gd name="connsiteY27" fmla="*/ 575612 h 1065704"/>
              <a:gd name="connsiteX28" fmla="*/ 2200481 w 3947050"/>
              <a:gd name="connsiteY28" fmla="*/ 539430 h 1065704"/>
              <a:gd name="connsiteX29" fmla="*/ 2233373 w 3947050"/>
              <a:gd name="connsiteY29" fmla="*/ 539430 h 1065704"/>
              <a:gd name="connsiteX30" fmla="*/ 2233373 w 3947050"/>
              <a:gd name="connsiteY30" fmla="*/ 503249 h 1065704"/>
              <a:gd name="connsiteX31" fmla="*/ 2256397 w 3947050"/>
              <a:gd name="connsiteY31" fmla="*/ 503249 h 1065704"/>
              <a:gd name="connsiteX32" fmla="*/ 2256397 w 3947050"/>
              <a:gd name="connsiteY32" fmla="*/ 473646 h 1065704"/>
              <a:gd name="connsiteX33" fmla="*/ 2266265 w 3947050"/>
              <a:gd name="connsiteY33" fmla="*/ 473646 h 1065704"/>
              <a:gd name="connsiteX34" fmla="*/ 2266265 w 3947050"/>
              <a:gd name="connsiteY34" fmla="*/ 440754 h 1065704"/>
              <a:gd name="connsiteX35" fmla="*/ 2328760 w 3947050"/>
              <a:gd name="connsiteY35" fmla="*/ 440754 h 1065704"/>
              <a:gd name="connsiteX36" fmla="*/ 2328760 w 3947050"/>
              <a:gd name="connsiteY36" fmla="*/ 407862 h 1065704"/>
              <a:gd name="connsiteX37" fmla="*/ 2618210 w 3947050"/>
              <a:gd name="connsiteY37" fmla="*/ 407862 h 1065704"/>
              <a:gd name="connsiteX38" fmla="*/ 2618210 w 3947050"/>
              <a:gd name="connsiteY38" fmla="*/ 365102 h 1065704"/>
              <a:gd name="connsiteX39" fmla="*/ 2762935 w 3947050"/>
              <a:gd name="connsiteY39" fmla="*/ 365102 h 1065704"/>
              <a:gd name="connsiteX40" fmla="*/ 2762935 w 3947050"/>
              <a:gd name="connsiteY40" fmla="*/ 325632 h 1065704"/>
              <a:gd name="connsiteX41" fmla="*/ 2785960 w 3947050"/>
              <a:gd name="connsiteY41" fmla="*/ 325632 h 1065704"/>
              <a:gd name="connsiteX42" fmla="*/ 2785960 w 3947050"/>
              <a:gd name="connsiteY42" fmla="*/ 292740 h 1065704"/>
              <a:gd name="connsiteX43" fmla="*/ 2802406 w 3947050"/>
              <a:gd name="connsiteY43" fmla="*/ 292740 h 1065704"/>
              <a:gd name="connsiteX44" fmla="*/ 2802406 w 3947050"/>
              <a:gd name="connsiteY44" fmla="*/ 259848 h 1065704"/>
              <a:gd name="connsiteX45" fmla="*/ 2822141 w 3947050"/>
              <a:gd name="connsiteY45" fmla="*/ 259848 h 1065704"/>
              <a:gd name="connsiteX46" fmla="*/ 2822141 w 3947050"/>
              <a:gd name="connsiteY46" fmla="*/ 220377 h 1065704"/>
              <a:gd name="connsiteX47" fmla="*/ 3151062 w 3947050"/>
              <a:gd name="connsiteY47" fmla="*/ 220377 h 1065704"/>
              <a:gd name="connsiteX48" fmla="*/ 3151062 w 3947050"/>
              <a:gd name="connsiteY48" fmla="*/ 187485 h 1065704"/>
              <a:gd name="connsiteX49" fmla="*/ 3674046 w 3947050"/>
              <a:gd name="connsiteY49" fmla="*/ 187485 h 1065704"/>
              <a:gd name="connsiteX50" fmla="*/ 3674046 w 3947050"/>
              <a:gd name="connsiteY50" fmla="*/ 134858 h 1065704"/>
              <a:gd name="connsiteX51" fmla="*/ 3756276 w 3947050"/>
              <a:gd name="connsiteY51" fmla="*/ 134858 h 1065704"/>
              <a:gd name="connsiteX52" fmla="*/ 3756276 w 3947050"/>
              <a:gd name="connsiteY52" fmla="*/ 75652 h 1065704"/>
              <a:gd name="connsiteX53" fmla="*/ 3947050 w 3947050"/>
              <a:gd name="connsiteY53" fmla="*/ 75652 h 1065704"/>
              <a:gd name="connsiteX54" fmla="*/ 3943761 w 3947050"/>
              <a:gd name="connsiteY54" fmla="*/ 32892 h 1065704"/>
              <a:gd name="connsiteX55" fmla="*/ 3947050 w 3947050"/>
              <a:gd name="connsiteY55" fmla="*/ 0 h 1065704"/>
              <a:gd name="connsiteX0" fmla="*/ 0 w 4147692"/>
              <a:gd name="connsiteY0" fmla="*/ 1032812 h 1032812"/>
              <a:gd name="connsiteX1" fmla="*/ 138147 w 4147692"/>
              <a:gd name="connsiteY1" fmla="*/ 1032812 h 1032812"/>
              <a:gd name="connsiteX2" fmla="*/ 138147 w 4147692"/>
              <a:gd name="connsiteY2" fmla="*/ 1003209 h 1032812"/>
              <a:gd name="connsiteX3" fmla="*/ 276294 w 4147692"/>
              <a:gd name="connsiteY3" fmla="*/ 1003209 h 1032812"/>
              <a:gd name="connsiteX4" fmla="*/ 276294 w 4147692"/>
              <a:gd name="connsiteY4" fmla="*/ 937425 h 1032812"/>
              <a:gd name="connsiteX5" fmla="*/ 332210 w 4147692"/>
              <a:gd name="connsiteY5" fmla="*/ 937425 h 1032812"/>
              <a:gd name="connsiteX6" fmla="*/ 332210 w 4147692"/>
              <a:gd name="connsiteY6" fmla="*/ 904533 h 1032812"/>
              <a:gd name="connsiteX7" fmla="*/ 647974 w 4147692"/>
              <a:gd name="connsiteY7" fmla="*/ 904533 h 1032812"/>
              <a:gd name="connsiteX8" fmla="*/ 647974 w 4147692"/>
              <a:gd name="connsiteY8" fmla="*/ 871640 h 1032812"/>
              <a:gd name="connsiteX9" fmla="*/ 759807 w 4147692"/>
              <a:gd name="connsiteY9" fmla="*/ 871640 h 1032812"/>
              <a:gd name="connsiteX10" fmla="*/ 759807 w 4147692"/>
              <a:gd name="connsiteY10" fmla="*/ 835459 h 1032812"/>
              <a:gd name="connsiteX11" fmla="*/ 1108463 w 4147692"/>
              <a:gd name="connsiteY11" fmla="*/ 835459 h 1032812"/>
              <a:gd name="connsiteX12" fmla="*/ 1124909 w 4147692"/>
              <a:gd name="connsiteY12" fmla="*/ 819013 h 1032812"/>
              <a:gd name="connsiteX13" fmla="*/ 1371600 w 4147692"/>
              <a:gd name="connsiteY13" fmla="*/ 819013 h 1032812"/>
              <a:gd name="connsiteX14" fmla="*/ 1371600 w 4147692"/>
              <a:gd name="connsiteY14" fmla="*/ 779543 h 1032812"/>
              <a:gd name="connsiteX15" fmla="*/ 1404492 w 4147692"/>
              <a:gd name="connsiteY15" fmla="*/ 779543 h 1032812"/>
              <a:gd name="connsiteX16" fmla="*/ 1404492 w 4147692"/>
              <a:gd name="connsiteY16" fmla="*/ 743361 h 1032812"/>
              <a:gd name="connsiteX17" fmla="*/ 1641315 w 4147692"/>
              <a:gd name="connsiteY17" fmla="*/ 743361 h 1032812"/>
              <a:gd name="connsiteX18" fmla="*/ 1641315 w 4147692"/>
              <a:gd name="connsiteY18" fmla="*/ 710469 h 1032812"/>
              <a:gd name="connsiteX19" fmla="*/ 1684075 w 4147692"/>
              <a:gd name="connsiteY19" fmla="*/ 710469 h 1032812"/>
              <a:gd name="connsiteX20" fmla="*/ 1684075 w 4147692"/>
              <a:gd name="connsiteY20" fmla="*/ 670999 h 1032812"/>
              <a:gd name="connsiteX21" fmla="*/ 1716967 w 4147692"/>
              <a:gd name="connsiteY21" fmla="*/ 670999 h 1032812"/>
              <a:gd name="connsiteX22" fmla="*/ 1716967 w 4147692"/>
              <a:gd name="connsiteY22" fmla="*/ 611793 h 1032812"/>
              <a:gd name="connsiteX23" fmla="*/ 1891295 w 4147692"/>
              <a:gd name="connsiteY23" fmla="*/ 611793 h 1032812"/>
              <a:gd name="connsiteX24" fmla="*/ 1891295 w 4147692"/>
              <a:gd name="connsiteY24" fmla="*/ 575612 h 1032812"/>
              <a:gd name="connsiteX25" fmla="*/ 2151142 w 4147692"/>
              <a:gd name="connsiteY25" fmla="*/ 575612 h 1032812"/>
              <a:gd name="connsiteX26" fmla="*/ 2151142 w 4147692"/>
              <a:gd name="connsiteY26" fmla="*/ 542720 h 1032812"/>
              <a:gd name="connsiteX27" fmla="*/ 2200481 w 4147692"/>
              <a:gd name="connsiteY27" fmla="*/ 542720 h 1032812"/>
              <a:gd name="connsiteX28" fmla="*/ 2200481 w 4147692"/>
              <a:gd name="connsiteY28" fmla="*/ 506538 h 1032812"/>
              <a:gd name="connsiteX29" fmla="*/ 2233373 w 4147692"/>
              <a:gd name="connsiteY29" fmla="*/ 506538 h 1032812"/>
              <a:gd name="connsiteX30" fmla="*/ 2233373 w 4147692"/>
              <a:gd name="connsiteY30" fmla="*/ 470357 h 1032812"/>
              <a:gd name="connsiteX31" fmla="*/ 2256397 w 4147692"/>
              <a:gd name="connsiteY31" fmla="*/ 470357 h 1032812"/>
              <a:gd name="connsiteX32" fmla="*/ 2256397 w 4147692"/>
              <a:gd name="connsiteY32" fmla="*/ 440754 h 1032812"/>
              <a:gd name="connsiteX33" fmla="*/ 2266265 w 4147692"/>
              <a:gd name="connsiteY33" fmla="*/ 440754 h 1032812"/>
              <a:gd name="connsiteX34" fmla="*/ 2266265 w 4147692"/>
              <a:gd name="connsiteY34" fmla="*/ 407862 h 1032812"/>
              <a:gd name="connsiteX35" fmla="*/ 2328760 w 4147692"/>
              <a:gd name="connsiteY35" fmla="*/ 407862 h 1032812"/>
              <a:gd name="connsiteX36" fmla="*/ 2328760 w 4147692"/>
              <a:gd name="connsiteY36" fmla="*/ 374970 h 1032812"/>
              <a:gd name="connsiteX37" fmla="*/ 2618210 w 4147692"/>
              <a:gd name="connsiteY37" fmla="*/ 374970 h 1032812"/>
              <a:gd name="connsiteX38" fmla="*/ 2618210 w 4147692"/>
              <a:gd name="connsiteY38" fmla="*/ 332210 h 1032812"/>
              <a:gd name="connsiteX39" fmla="*/ 2762935 w 4147692"/>
              <a:gd name="connsiteY39" fmla="*/ 332210 h 1032812"/>
              <a:gd name="connsiteX40" fmla="*/ 2762935 w 4147692"/>
              <a:gd name="connsiteY40" fmla="*/ 292740 h 1032812"/>
              <a:gd name="connsiteX41" fmla="*/ 2785960 w 4147692"/>
              <a:gd name="connsiteY41" fmla="*/ 292740 h 1032812"/>
              <a:gd name="connsiteX42" fmla="*/ 2785960 w 4147692"/>
              <a:gd name="connsiteY42" fmla="*/ 259848 h 1032812"/>
              <a:gd name="connsiteX43" fmla="*/ 2802406 w 4147692"/>
              <a:gd name="connsiteY43" fmla="*/ 259848 h 1032812"/>
              <a:gd name="connsiteX44" fmla="*/ 2802406 w 4147692"/>
              <a:gd name="connsiteY44" fmla="*/ 226956 h 1032812"/>
              <a:gd name="connsiteX45" fmla="*/ 2822141 w 4147692"/>
              <a:gd name="connsiteY45" fmla="*/ 226956 h 1032812"/>
              <a:gd name="connsiteX46" fmla="*/ 2822141 w 4147692"/>
              <a:gd name="connsiteY46" fmla="*/ 187485 h 1032812"/>
              <a:gd name="connsiteX47" fmla="*/ 3151062 w 4147692"/>
              <a:gd name="connsiteY47" fmla="*/ 187485 h 1032812"/>
              <a:gd name="connsiteX48" fmla="*/ 3151062 w 4147692"/>
              <a:gd name="connsiteY48" fmla="*/ 154593 h 1032812"/>
              <a:gd name="connsiteX49" fmla="*/ 3674046 w 4147692"/>
              <a:gd name="connsiteY49" fmla="*/ 154593 h 1032812"/>
              <a:gd name="connsiteX50" fmla="*/ 3674046 w 4147692"/>
              <a:gd name="connsiteY50" fmla="*/ 101966 h 1032812"/>
              <a:gd name="connsiteX51" fmla="*/ 3756276 w 4147692"/>
              <a:gd name="connsiteY51" fmla="*/ 101966 h 1032812"/>
              <a:gd name="connsiteX52" fmla="*/ 3756276 w 4147692"/>
              <a:gd name="connsiteY52" fmla="*/ 42760 h 1032812"/>
              <a:gd name="connsiteX53" fmla="*/ 3947050 w 4147692"/>
              <a:gd name="connsiteY53" fmla="*/ 42760 h 1032812"/>
              <a:gd name="connsiteX54" fmla="*/ 3943761 w 4147692"/>
              <a:gd name="connsiteY54" fmla="*/ 0 h 1032812"/>
              <a:gd name="connsiteX55" fmla="*/ 4147692 w 4147692"/>
              <a:gd name="connsiteY55" fmla="*/ 13157 h 1032812"/>
              <a:gd name="connsiteX0" fmla="*/ 0 w 4496348"/>
              <a:gd name="connsiteY0" fmla="*/ 1121621 h 1121621"/>
              <a:gd name="connsiteX1" fmla="*/ 138147 w 4496348"/>
              <a:gd name="connsiteY1" fmla="*/ 1121621 h 1121621"/>
              <a:gd name="connsiteX2" fmla="*/ 138147 w 4496348"/>
              <a:gd name="connsiteY2" fmla="*/ 1092018 h 1121621"/>
              <a:gd name="connsiteX3" fmla="*/ 276294 w 4496348"/>
              <a:gd name="connsiteY3" fmla="*/ 1092018 h 1121621"/>
              <a:gd name="connsiteX4" fmla="*/ 276294 w 4496348"/>
              <a:gd name="connsiteY4" fmla="*/ 1026234 h 1121621"/>
              <a:gd name="connsiteX5" fmla="*/ 332210 w 4496348"/>
              <a:gd name="connsiteY5" fmla="*/ 1026234 h 1121621"/>
              <a:gd name="connsiteX6" fmla="*/ 332210 w 4496348"/>
              <a:gd name="connsiteY6" fmla="*/ 993342 h 1121621"/>
              <a:gd name="connsiteX7" fmla="*/ 647974 w 4496348"/>
              <a:gd name="connsiteY7" fmla="*/ 993342 h 1121621"/>
              <a:gd name="connsiteX8" fmla="*/ 647974 w 4496348"/>
              <a:gd name="connsiteY8" fmla="*/ 960449 h 1121621"/>
              <a:gd name="connsiteX9" fmla="*/ 759807 w 4496348"/>
              <a:gd name="connsiteY9" fmla="*/ 960449 h 1121621"/>
              <a:gd name="connsiteX10" fmla="*/ 759807 w 4496348"/>
              <a:gd name="connsiteY10" fmla="*/ 924268 h 1121621"/>
              <a:gd name="connsiteX11" fmla="*/ 1108463 w 4496348"/>
              <a:gd name="connsiteY11" fmla="*/ 924268 h 1121621"/>
              <a:gd name="connsiteX12" fmla="*/ 1124909 w 4496348"/>
              <a:gd name="connsiteY12" fmla="*/ 907822 h 1121621"/>
              <a:gd name="connsiteX13" fmla="*/ 1371600 w 4496348"/>
              <a:gd name="connsiteY13" fmla="*/ 907822 h 1121621"/>
              <a:gd name="connsiteX14" fmla="*/ 1371600 w 4496348"/>
              <a:gd name="connsiteY14" fmla="*/ 868352 h 1121621"/>
              <a:gd name="connsiteX15" fmla="*/ 1404492 w 4496348"/>
              <a:gd name="connsiteY15" fmla="*/ 868352 h 1121621"/>
              <a:gd name="connsiteX16" fmla="*/ 1404492 w 4496348"/>
              <a:gd name="connsiteY16" fmla="*/ 832170 h 1121621"/>
              <a:gd name="connsiteX17" fmla="*/ 1641315 w 4496348"/>
              <a:gd name="connsiteY17" fmla="*/ 832170 h 1121621"/>
              <a:gd name="connsiteX18" fmla="*/ 1641315 w 4496348"/>
              <a:gd name="connsiteY18" fmla="*/ 799278 h 1121621"/>
              <a:gd name="connsiteX19" fmla="*/ 1684075 w 4496348"/>
              <a:gd name="connsiteY19" fmla="*/ 799278 h 1121621"/>
              <a:gd name="connsiteX20" fmla="*/ 1684075 w 4496348"/>
              <a:gd name="connsiteY20" fmla="*/ 759808 h 1121621"/>
              <a:gd name="connsiteX21" fmla="*/ 1716967 w 4496348"/>
              <a:gd name="connsiteY21" fmla="*/ 759808 h 1121621"/>
              <a:gd name="connsiteX22" fmla="*/ 1716967 w 4496348"/>
              <a:gd name="connsiteY22" fmla="*/ 700602 h 1121621"/>
              <a:gd name="connsiteX23" fmla="*/ 1891295 w 4496348"/>
              <a:gd name="connsiteY23" fmla="*/ 700602 h 1121621"/>
              <a:gd name="connsiteX24" fmla="*/ 1891295 w 4496348"/>
              <a:gd name="connsiteY24" fmla="*/ 664421 h 1121621"/>
              <a:gd name="connsiteX25" fmla="*/ 2151142 w 4496348"/>
              <a:gd name="connsiteY25" fmla="*/ 664421 h 1121621"/>
              <a:gd name="connsiteX26" fmla="*/ 2151142 w 4496348"/>
              <a:gd name="connsiteY26" fmla="*/ 631529 h 1121621"/>
              <a:gd name="connsiteX27" fmla="*/ 2200481 w 4496348"/>
              <a:gd name="connsiteY27" fmla="*/ 631529 h 1121621"/>
              <a:gd name="connsiteX28" fmla="*/ 2200481 w 4496348"/>
              <a:gd name="connsiteY28" fmla="*/ 595347 h 1121621"/>
              <a:gd name="connsiteX29" fmla="*/ 2233373 w 4496348"/>
              <a:gd name="connsiteY29" fmla="*/ 595347 h 1121621"/>
              <a:gd name="connsiteX30" fmla="*/ 2233373 w 4496348"/>
              <a:gd name="connsiteY30" fmla="*/ 559166 h 1121621"/>
              <a:gd name="connsiteX31" fmla="*/ 2256397 w 4496348"/>
              <a:gd name="connsiteY31" fmla="*/ 559166 h 1121621"/>
              <a:gd name="connsiteX32" fmla="*/ 2256397 w 4496348"/>
              <a:gd name="connsiteY32" fmla="*/ 529563 h 1121621"/>
              <a:gd name="connsiteX33" fmla="*/ 2266265 w 4496348"/>
              <a:gd name="connsiteY33" fmla="*/ 529563 h 1121621"/>
              <a:gd name="connsiteX34" fmla="*/ 2266265 w 4496348"/>
              <a:gd name="connsiteY34" fmla="*/ 496671 h 1121621"/>
              <a:gd name="connsiteX35" fmla="*/ 2328760 w 4496348"/>
              <a:gd name="connsiteY35" fmla="*/ 496671 h 1121621"/>
              <a:gd name="connsiteX36" fmla="*/ 2328760 w 4496348"/>
              <a:gd name="connsiteY36" fmla="*/ 463779 h 1121621"/>
              <a:gd name="connsiteX37" fmla="*/ 2618210 w 4496348"/>
              <a:gd name="connsiteY37" fmla="*/ 463779 h 1121621"/>
              <a:gd name="connsiteX38" fmla="*/ 2618210 w 4496348"/>
              <a:gd name="connsiteY38" fmla="*/ 421019 h 1121621"/>
              <a:gd name="connsiteX39" fmla="*/ 2762935 w 4496348"/>
              <a:gd name="connsiteY39" fmla="*/ 421019 h 1121621"/>
              <a:gd name="connsiteX40" fmla="*/ 2762935 w 4496348"/>
              <a:gd name="connsiteY40" fmla="*/ 381549 h 1121621"/>
              <a:gd name="connsiteX41" fmla="*/ 2785960 w 4496348"/>
              <a:gd name="connsiteY41" fmla="*/ 381549 h 1121621"/>
              <a:gd name="connsiteX42" fmla="*/ 2785960 w 4496348"/>
              <a:gd name="connsiteY42" fmla="*/ 348657 h 1121621"/>
              <a:gd name="connsiteX43" fmla="*/ 2802406 w 4496348"/>
              <a:gd name="connsiteY43" fmla="*/ 348657 h 1121621"/>
              <a:gd name="connsiteX44" fmla="*/ 2802406 w 4496348"/>
              <a:gd name="connsiteY44" fmla="*/ 315765 h 1121621"/>
              <a:gd name="connsiteX45" fmla="*/ 2822141 w 4496348"/>
              <a:gd name="connsiteY45" fmla="*/ 315765 h 1121621"/>
              <a:gd name="connsiteX46" fmla="*/ 2822141 w 4496348"/>
              <a:gd name="connsiteY46" fmla="*/ 276294 h 1121621"/>
              <a:gd name="connsiteX47" fmla="*/ 3151062 w 4496348"/>
              <a:gd name="connsiteY47" fmla="*/ 276294 h 1121621"/>
              <a:gd name="connsiteX48" fmla="*/ 3151062 w 4496348"/>
              <a:gd name="connsiteY48" fmla="*/ 243402 h 1121621"/>
              <a:gd name="connsiteX49" fmla="*/ 3674046 w 4496348"/>
              <a:gd name="connsiteY49" fmla="*/ 243402 h 1121621"/>
              <a:gd name="connsiteX50" fmla="*/ 3674046 w 4496348"/>
              <a:gd name="connsiteY50" fmla="*/ 190775 h 1121621"/>
              <a:gd name="connsiteX51" fmla="*/ 3756276 w 4496348"/>
              <a:gd name="connsiteY51" fmla="*/ 190775 h 1121621"/>
              <a:gd name="connsiteX52" fmla="*/ 3756276 w 4496348"/>
              <a:gd name="connsiteY52" fmla="*/ 131569 h 1121621"/>
              <a:gd name="connsiteX53" fmla="*/ 3947050 w 4496348"/>
              <a:gd name="connsiteY53" fmla="*/ 131569 h 1121621"/>
              <a:gd name="connsiteX54" fmla="*/ 3943761 w 4496348"/>
              <a:gd name="connsiteY54" fmla="*/ 88809 h 1121621"/>
              <a:gd name="connsiteX55" fmla="*/ 4496348 w 4496348"/>
              <a:gd name="connsiteY55" fmla="*/ 0 h 1121621"/>
              <a:gd name="connsiteX0" fmla="*/ 0 w 4496348"/>
              <a:gd name="connsiteY0" fmla="*/ 1121621 h 1121621"/>
              <a:gd name="connsiteX1" fmla="*/ 138147 w 4496348"/>
              <a:gd name="connsiteY1" fmla="*/ 1121621 h 1121621"/>
              <a:gd name="connsiteX2" fmla="*/ 138147 w 4496348"/>
              <a:gd name="connsiteY2" fmla="*/ 1092018 h 1121621"/>
              <a:gd name="connsiteX3" fmla="*/ 276294 w 4496348"/>
              <a:gd name="connsiteY3" fmla="*/ 1092018 h 1121621"/>
              <a:gd name="connsiteX4" fmla="*/ 276294 w 4496348"/>
              <a:gd name="connsiteY4" fmla="*/ 1026234 h 1121621"/>
              <a:gd name="connsiteX5" fmla="*/ 332210 w 4496348"/>
              <a:gd name="connsiteY5" fmla="*/ 1026234 h 1121621"/>
              <a:gd name="connsiteX6" fmla="*/ 332210 w 4496348"/>
              <a:gd name="connsiteY6" fmla="*/ 993342 h 1121621"/>
              <a:gd name="connsiteX7" fmla="*/ 647974 w 4496348"/>
              <a:gd name="connsiteY7" fmla="*/ 993342 h 1121621"/>
              <a:gd name="connsiteX8" fmla="*/ 647974 w 4496348"/>
              <a:gd name="connsiteY8" fmla="*/ 960449 h 1121621"/>
              <a:gd name="connsiteX9" fmla="*/ 759807 w 4496348"/>
              <a:gd name="connsiteY9" fmla="*/ 960449 h 1121621"/>
              <a:gd name="connsiteX10" fmla="*/ 759807 w 4496348"/>
              <a:gd name="connsiteY10" fmla="*/ 924268 h 1121621"/>
              <a:gd name="connsiteX11" fmla="*/ 1108463 w 4496348"/>
              <a:gd name="connsiteY11" fmla="*/ 924268 h 1121621"/>
              <a:gd name="connsiteX12" fmla="*/ 1124909 w 4496348"/>
              <a:gd name="connsiteY12" fmla="*/ 907822 h 1121621"/>
              <a:gd name="connsiteX13" fmla="*/ 1371600 w 4496348"/>
              <a:gd name="connsiteY13" fmla="*/ 907822 h 1121621"/>
              <a:gd name="connsiteX14" fmla="*/ 1371600 w 4496348"/>
              <a:gd name="connsiteY14" fmla="*/ 868352 h 1121621"/>
              <a:gd name="connsiteX15" fmla="*/ 1404492 w 4496348"/>
              <a:gd name="connsiteY15" fmla="*/ 868352 h 1121621"/>
              <a:gd name="connsiteX16" fmla="*/ 1404492 w 4496348"/>
              <a:gd name="connsiteY16" fmla="*/ 832170 h 1121621"/>
              <a:gd name="connsiteX17" fmla="*/ 1641315 w 4496348"/>
              <a:gd name="connsiteY17" fmla="*/ 832170 h 1121621"/>
              <a:gd name="connsiteX18" fmla="*/ 1641315 w 4496348"/>
              <a:gd name="connsiteY18" fmla="*/ 799278 h 1121621"/>
              <a:gd name="connsiteX19" fmla="*/ 1684075 w 4496348"/>
              <a:gd name="connsiteY19" fmla="*/ 799278 h 1121621"/>
              <a:gd name="connsiteX20" fmla="*/ 1684075 w 4496348"/>
              <a:gd name="connsiteY20" fmla="*/ 759808 h 1121621"/>
              <a:gd name="connsiteX21" fmla="*/ 1716967 w 4496348"/>
              <a:gd name="connsiteY21" fmla="*/ 759808 h 1121621"/>
              <a:gd name="connsiteX22" fmla="*/ 1716967 w 4496348"/>
              <a:gd name="connsiteY22" fmla="*/ 700602 h 1121621"/>
              <a:gd name="connsiteX23" fmla="*/ 1891295 w 4496348"/>
              <a:gd name="connsiteY23" fmla="*/ 700602 h 1121621"/>
              <a:gd name="connsiteX24" fmla="*/ 1891295 w 4496348"/>
              <a:gd name="connsiteY24" fmla="*/ 664421 h 1121621"/>
              <a:gd name="connsiteX25" fmla="*/ 2151142 w 4496348"/>
              <a:gd name="connsiteY25" fmla="*/ 664421 h 1121621"/>
              <a:gd name="connsiteX26" fmla="*/ 2151142 w 4496348"/>
              <a:gd name="connsiteY26" fmla="*/ 631529 h 1121621"/>
              <a:gd name="connsiteX27" fmla="*/ 2200481 w 4496348"/>
              <a:gd name="connsiteY27" fmla="*/ 631529 h 1121621"/>
              <a:gd name="connsiteX28" fmla="*/ 2200481 w 4496348"/>
              <a:gd name="connsiteY28" fmla="*/ 595347 h 1121621"/>
              <a:gd name="connsiteX29" fmla="*/ 2233373 w 4496348"/>
              <a:gd name="connsiteY29" fmla="*/ 595347 h 1121621"/>
              <a:gd name="connsiteX30" fmla="*/ 2233373 w 4496348"/>
              <a:gd name="connsiteY30" fmla="*/ 559166 h 1121621"/>
              <a:gd name="connsiteX31" fmla="*/ 2256397 w 4496348"/>
              <a:gd name="connsiteY31" fmla="*/ 559166 h 1121621"/>
              <a:gd name="connsiteX32" fmla="*/ 2256397 w 4496348"/>
              <a:gd name="connsiteY32" fmla="*/ 529563 h 1121621"/>
              <a:gd name="connsiteX33" fmla="*/ 2266265 w 4496348"/>
              <a:gd name="connsiteY33" fmla="*/ 529563 h 1121621"/>
              <a:gd name="connsiteX34" fmla="*/ 2266265 w 4496348"/>
              <a:gd name="connsiteY34" fmla="*/ 496671 h 1121621"/>
              <a:gd name="connsiteX35" fmla="*/ 2328760 w 4496348"/>
              <a:gd name="connsiteY35" fmla="*/ 496671 h 1121621"/>
              <a:gd name="connsiteX36" fmla="*/ 2328760 w 4496348"/>
              <a:gd name="connsiteY36" fmla="*/ 463779 h 1121621"/>
              <a:gd name="connsiteX37" fmla="*/ 2618210 w 4496348"/>
              <a:gd name="connsiteY37" fmla="*/ 463779 h 1121621"/>
              <a:gd name="connsiteX38" fmla="*/ 2618210 w 4496348"/>
              <a:gd name="connsiteY38" fmla="*/ 421019 h 1121621"/>
              <a:gd name="connsiteX39" fmla="*/ 2762935 w 4496348"/>
              <a:gd name="connsiteY39" fmla="*/ 421019 h 1121621"/>
              <a:gd name="connsiteX40" fmla="*/ 2762935 w 4496348"/>
              <a:gd name="connsiteY40" fmla="*/ 381549 h 1121621"/>
              <a:gd name="connsiteX41" fmla="*/ 2785960 w 4496348"/>
              <a:gd name="connsiteY41" fmla="*/ 381549 h 1121621"/>
              <a:gd name="connsiteX42" fmla="*/ 2785960 w 4496348"/>
              <a:gd name="connsiteY42" fmla="*/ 348657 h 1121621"/>
              <a:gd name="connsiteX43" fmla="*/ 2802406 w 4496348"/>
              <a:gd name="connsiteY43" fmla="*/ 348657 h 1121621"/>
              <a:gd name="connsiteX44" fmla="*/ 2802406 w 4496348"/>
              <a:gd name="connsiteY44" fmla="*/ 315765 h 1121621"/>
              <a:gd name="connsiteX45" fmla="*/ 2822141 w 4496348"/>
              <a:gd name="connsiteY45" fmla="*/ 315765 h 1121621"/>
              <a:gd name="connsiteX46" fmla="*/ 2822141 w 4496348"/>
              <a:gd name="connsiteY46" fmla="*/ 276294 h 1121621"/>
              <a:gd name="connsiteX47" fmla="*/ 3151062 w 4496348"/>
              <a:gd name="connsiteY47" fmla="*/ 276294 h 1121621"/>
              <a:gd name="connsiteX48" fmla="*/ 3151062 w 4496348"/>
              <a:gd name="connsiteY48" fmla="*/ 243402 h 1121621"/>
              <a:gd name="connsiteX49" fmla="*/ 3674046 w 4496348"/>
              <a:gd name="connsiteY49" fmla="*/ 243402 h 1121621"/>
              <a:gd name="connsiteX50" fmla="*/ 3674046 w 4496348"/>
              <a:gd name="connsiteY50" fmla="*/ 190775 h 1121621"/>
              <a:gd name="connsiteX51" fmla="*/ 3756276 w 4496348"/>
              <a:gd name="connsiteY51" fmla="*/ 190775 h 1121621"/>
              <a:gd name="connsiteX52" fmla="*/ 3756276 w 4496348"/>
              <a:gd name="connsiteY52" fmla="*/ 131569 h 1121621"/>
              <a:gd name="connsiteX53" fmla="*/ 3947050 w 4496348"/>
              <a:gd name="connsiteY53" fmla="*/ 131569 h 1121621"/>
              <a:gd name="connsiteX54" fmla="*/ 3947050 w 4496348"/>
              <a:gd name="connsiteY54" fmla="*/ 1 h 1121621"/>
              <a:gd name="connsiteX55" fmla="*/ 4496348 w 4496348"/>
              <a:gd name="connsiteY55" fmla="*/ 0 h 11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96348" h="1121621">
                <a:moveTo>
                  <a:pt x="0" y="1121621"/>
                </a:moveTo>
                <a:lnTo>
                  <a:pt x="138147" y="1121621"/>
                </a:lnTo>
                <a:lnTo>
                  <a:pt x="138147" y="1092018"/>
                </a:lnTo>
                <a:lnTo>
                  <a:pt x="276294" y="1092018"/>
                </a:lnTo>
                <a:lnTo>
                  <a:pt x="276294" y="1026234"/>
                </a:lnTo>
                <a:lnTo>
                  <a:pt x="332210" y="1026234"/>
                </a:lnTo>
                <a:lnTo>
                  <a:pt x="332210" y="993342"/>
                </a:lnTo>
                <a:lnTo>
                  <a:pt x="647974" y="993342"/>
                </a:lnTo>
                <a:lnTo>
                  <a:pt x="647974" y="960449"/>
                </a:lnTo>
                <a:lnTo>
                  <a:pt x="759807" y="960449"/>
                </a:lnTo>
                <a:lnTo>
                  <a:pt x="759807" y="924268"/>
                </a:lnTo>
                <a:lnTo>
                  <a:pt x="1108463" y="924268"/>
                </a:lnTo>
                <a:lnTo>
                  <a:pt x="1124909" y="907822"/>
                </a:lnTo>
                <a:lnTo>
                  <a:pt x="1371600" y="907822"/>
                </a:lnTo>
                <a:lnTo>
                  <a:pt x="1371600" y="868352"/>
                </a:lnTo>
                <a:lnTo>
                  <a:pt x="1404492" y="868352"/>
                </a:lnTo>
                <a:lnTo>
                  <a:pt x="1404492" y="832170"/>
                </a:lnTo>
                <a:lnTo>
                  <a:pt x="1641315" y="832170"/>
                </a:lnTo>
                <a:lnTo>
                  <a:pt x="1641315" y="799278"/>
                </a:lnTo>
                <a:lnTo>
                  <a:pt x="1684075" y="799278"/>
                </a:lnTo>
                <a:lnTo>
                  <a:pt x="1684075" y="759808"/>
                </a:lnTo>
                <a:lnTo>
                  <a:pt x="1716967" y="759808"/>
                </a:lnTo>
                <a:lnTo>
                  <a:pt x="1716967" y="700602"/>
                </a:lnTo>
                <a:lnTo>
                  <a:pt x="1891295" y="700602"/>
                </a:lnTo>
                <a:lnTo>
                  <a:pt x="1891295" y="664421"/>
                </a:lnTo>
                <a:lnTo>
                  <a:pt x="2151142" y="664421"/>
                </a:lnTo>
                <a:lnTo>
                  <a:pt x="2151142" y="631529"/>
                </a:lnTo>
                <a:lnTo>
                  <a:pt x="2200481" y="631529"/>
                </a:lnTo>
                <a:lnTo>
                  <a:pt x="2200481" y="595347"/>
                </a:lnTo>
                <a:lnTo>
                  <a:pt x="2233373" y="595347"/>
                </a:lnTo>
                <a:lnTo>
                  <a:pt x="2233373" y="559166"/>
                </a:lnTo>
                <a:lnTo>
                  <a:pt x="2256397" y="559166"/>
                </a:lnTo>
                <a:lnTo>
                  <a:pt x="2256397" y="529563"/>
                </a:lnTo>
                <a:lnTo>
                  <a:pt x="2266265" y="529563"/>
                </a:lnTo>
                <a:lnTo>
                  <a:pt x="2266265" y="496671"/>
                </a:lnTo>
                <a:lnTo>
                  <a:pt x="2328760" y="496671"/>
                </a:lnTo>
                <a:lnTo>
                  <a:pt x="2328760" y="463779"/>
                </a:lnTo>
                <a:lnTo>
                  <a:pt x="2618210" y="463779"/>
                </a:lnTo>
                <a:lnTo>
                  <a:pt x="2618210" y="421019"/>
                </a:lnTo>
                <a:lnTo>
                  <a:pt x="2762935" y="421019"/>
                </a:lnTo>
                <a:lnTo>
                  <a:pt x="2762935" y="381549"/>
                </a:lnTo>
                <a:lnTo>
                  <a:pt x="2785960" y="381549"/>
                </a:lnTo>
                <a:lnTo>
                  <a:pt x="2785960" y="348657"/>
                </a:lnTo>
                <a:lnTo>
                  <a:pt x="2802406" y="348657"/>
                </a:lnTo>
                <a:lnTo>
                  <a:pt x="2802406" y="315765"/>
                </a:lnTo>
                <a:lnTo>
                  <a:pt x="2822141" y="315765"/>
                </a:lnTo>
                <a:lnTo>
                  <a:pt x="2822141" y="276294"/>
                </a:lnTo>
                <a:lnTo>
                  <a:pt x="3151062" y="276294"/>
                </a:lnTo>
                <a:lnTo>
                  <a:pt x="3151062" y="243402"/>
                </a:lnTo>
                <a:lnTo>
                  <a:pt x="3674046" y="243402"/>
                </a:lnTo>
                <a:lnTo>
                  <a:pt x="3674046" y="190775"/>
                </a:lnTo>
                <a:lnTo>
                  <a:pt x="3756276" y="190775"/>
                </a:lnTo>
                <a:lnTo>
                  <a:pt x="3756276" y="131569"/>
                </a:lnTo>
                <a:lnTo>
                  <a:pt x="3947050" y="131569"/>
                </a:lnTo>
                <a:lnTo>
                  <a:pt x="3947050" y="1"/>
                </a:lnTo>
                <a:lnTo>
                  <a:pt x="4496348"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Freeform: Shape 1027">
            <a:extLst>
              <a:ext uri="{FF2B5EF4-FFF2-40B4-BE49-F238E27FC236}">
                <a16:creationId xmlns:a16="http://schemas.microsoft.com/office/drawing/2014/main" id="{0C0A8E6D-9065-2D48-8C23-E5C0E1656C26}"/>
              </a:ext>
            </a:extLst>
          </p:cNvPr>
          <p:cNvSpPr/>
          <p:nvPr/>
        </p:nvSpPr>
        <p:spPr>
          <a:xfrm>
            <a:off x="1378178" y="3716806"/>
            <a:ext cx="4502927" cy="911111"/>
          </a:xfrm>
          <a:custGeom>
            <a:avLst/>
            <a:gdLst>
              <a:gd name="connsiteX0" fmla="*/ 0 w 4502927"/>
              <a:gd name="connsiteY0" fmla="*/ 911111 h 911111"/>
              <a:gd name="connsiteX1" fmla="*/ 88809 w 4502927"/>
              <a:gd name="connsiteY1" fmla="*/ 911111 h 911111"/>
              <a:gd name="connsiteX2" fmla="*/ 95387 w 4502927"/>
              <a:gd name="connsiteY2" fmla="*/ 911111 h 911111"/>
              <a:gd name="connsiteX3" fmla="*/ 197353 w 4502927"/>
              <a:gd name="connsiteY3" fmla="*/ 911111 h 911111"/>
              <a:gd name="connsiteX4" fmla="*/ 207221 w 4502927"/>
              <a:gd name="connsiteY4" fmla="*/ 901243 h 911111"/>
              <a:gd name="connsiteX5" fmla="*/ 325632 w 4502927"/>
              <a:gd name="connsiteY5" fmla="*/ 901243 h 911111"/>
              <a:gd name="connsiteX6" fmla="*/ 325632 w 4502927"/>
              <a:gd name="connsiteY6" fmla="*/ 891375 h 911111"/>
              <a:gd name="connsiteX7" fmla="*/ 559166 w 4502927"/>
              <a:gd name="connsiteY7" fmla="*/ 891375 h 911111"/>
              <a:gd name="connsiteX8" fmla="*/ 559166 w 4502927"/>
              <a:gd name="connsiteY8" fmla="*/ 884797 h 911111"/>
              <a:gd name="connsiteX9" fmla="*/ 628239 w 4502927"/>
              <a:gd name="connsiteY9" fmla="*/ 884797 h 911111"/>
              <a:gd name="connsiteX10" fmla="*/ 634818 w 4502927"/>
              <a:gd name="connsiteY10" fmla="*/ 878218 h 911111"/>
              <a:gd name="connsiteX11" fmla="*/ 710469 w 4502927"/>
              <a:gd name="connsiteY11" fmla="*/ 878218 h 911111"/>
              <a:gd name="connsiteX12" fmla="*/ 710469 w 4502927"/>
              <a:gd name="connsiteY12" fmla="*/ 868351 h 911111"/>
              <a:gd name="connsiteX13" fmla="*/ 753229 w 4502927"/>
              <a:gd name="connsiteY13" fmla="*/ 868351 h 911111"/>
              <a:gd name="connsiteX14" fmla="*/ 753229 w 4502927"/>
              <a:gd name="connsiteY14" fmla="*/ 858483 h 911111"/>
              <a:gd name="connsiteX15" fmla="*/ 1059126 w 4502927"/>
              <a:gd name="connsiteY15" fmla="*/ 858483 h 911111"/>
              <a:gd name="connsiteX16" fmla="*/ 1059126 w 4502927"/>
              <a:gd name="connsiteY16" fmla="*/ 838748 h 911111"/>
              <a:gd name="connsiteX17" fmla="*/ 1118331 w 4502927"/>
              <a:gd name="connsiteY17" fmla="*/ 838748 h 911111"/>
              <a:gd name="connsiteX18" fmla="*/ 1131488 w 4502927"/>
              <a:gd name="connsiteY18" fmla="*/ 825591 h 911111"/>
              <a:gd name="connsiteX19" fmla="*/ 1174248 w 4502927"/>
              <a:gd name="connsiteY19" fmla="*/ 825591 h 911111"/>
              <a:gd name="connsiteX20" fmla="*/ 1187405 w 4502927"/>
              <a:gd name="connsiteY20" fmla="*/ 812434 h 911111"/>
              <a:gd name="connsiteX21" fmla="*/ 1203851 w 4502927"/>
              <a:gd name="connsiteY21" fmla="*/ 795988 h 911111"/>
              <a:gd name="connsiteX22" fmla="*/ 1213718 w 4502927"/>
              <a:gd name="connsiteY22" fmla="*/ 795988 h 911111"/>
              <a:gd name="connsiteX23" fmla="*/ 1249900 w 4502927"/>
              <a:gd name="connsiteY23" fmla="*/ 795988 h 911111"/>
              <a:gd name="connsiteX24" fmla="*/ 1249900 w 4502927"/>
              <a:gd name="connsiteY24" fmla="*/ 786121 h 911111"/>
              <a:gd name="connsiteX25" fmla="*/ 1391336 w 4502927"/>
              <a:gd name="connsiteY25" fmla="*/ 786121 h 911111"/>
              <a:gd name="connsiteX26" fmla="*/ 1407782 w 4502927"/>
              <a:gd name="connsiteY26" fmla="*/ 769675 h 911111"/>
              <a:gd name="connsiteX27" fmla="*/ 1483434 w 4502927"/>
              <a:gd name="connsiteY27" fmla="*/ 769675 h 911111"/>
              <a:gd name="connsiteX28" fmla="*/ 1493301 w 4502927"/>
              <a:gd name="connsiteY28" fmla="*/ 769675 h 911111"/>
              <a:gd name="connsiteX29" fmla="*/ 1513036 w 4502927"/>
              <a:gd name="connsiteY29" fmla="*/ 769675 h 911111"/>
              <a:gd name="connsiteX30" fmla="*/ 1513036 w 4502927"/>
              <a:gd name="connsiteY30" fmla="*/ 753229 h 911111"/>
              <a:gd name="connsiteX31" fmla="*/ 1674208 w 4502927"/>
              <a:gd name="connsiteY31" fmla="*/ 753229 h 911111"/>
              <a:gd name="connsiteX32" fmla="*/ 1674208 w 4502927"/>
              <a:gd name="connsiteY32" fmla="*/ 740072 h 911111"/>
              <a:gd name="connsiteX33" fmla="*/ 1703810 w 4502927"/>
              <a:gd name="connsiteY33" fmla="*/ 740072 h 911111"/>
              <a:gd name="connsiteX34" fmla="*/ 1703810 w 4502927"/>
              <a:gd name="connsiteY34" fmla="*/ 717047 h 911111"/>
              <a:gd name="connsiteX35" fmla="*/ 1720257 w 4502927"/>
              <a:gd name="connsiteY35" fmla="*/ 717047 h 911111"/>
              <a:gd name="connsiteX36" fmla="*/ 1720257 w 4502927"/>
              <a:gd name="connsiteY36" fmla="*/ 703890 h 911111"/>
              <a:gd name="connsiteX37" fmla="*/ 1759727 w 4502927"/>
              <a:gd name="connsiteY37" fmla="*/ 703890 h 911111"/>
              <a:gd name="connsiteX38" fmla="*/ 1753149 w 4502927"/>
              <a:gd name="connsiteY38" fmla="*/ 697312 h 911111"/>
              <a:gd name="connsiteX39" fmla="*/ 1878139 w 4502927"/>
              <a:gd name="connsiteY39" fmla="*/ 697312 h 911111"/>
              <a:gd name="connsiteX40" fmla="*/ 1878139 w 4502927"/>
              <a:gd name="connsiteY40" fmla="*/ 690734 h 911111"/>
              <a:gd name="connsiteX41" fmla="*/ 1966947 w 4502927"/>
              <a:gd name="connsiteY41" fmla="*/ 690734 h 911111"/>
              <a:gd name="connsiteX42" fmla="*/ 1966947 w 4502927"/>
              <a:gd name="connsiteY42" fmla="*/ 684155 h 911111"/>
              <a:gd name="connsiteX43" fmla="*/ 2091937 w 4502927"/>
              <a:gd name="connsiteY43" fmla="*/ 684155 h 911111"/>
              <a:gd name="connsiteX44" fmla="*/ 2091937 w 4502927"/>
              <a:gd name="connsiteY44" fmla="*/ 667709 h 911111"/>
              <a:gd name="connsiteX45" fmla="*/ 2190613 w 4502927"/>
              <a:gd name="connsiteY45" fmla="*/ 667709 h 911111"/>
              <a:gd name="connsiteX46" fmla="*/ 2200481 w 4502927"/>
              <a:gd name="connsiteY46" fmla="*/ 657841 h 911111"/>
              <a:gd name="connsiteX47" fmla="*/ 2249819 w 4502927"/>
              <a:gd name="connsiteY47" fmla="*/ 657841 h 911111"/>
              <a:gd name="connsiteX48" fmla="*/ 2259687 w 4502927"/>
              <a:gd name="connsiteY48" fmla="*/ 647973 h 911111"/>
              <a:gd name="connsiteX49" fmla="*/ 2269554 w 4502927"/>
              <a:gd name="connsiteY49" fmla="*/ 638106 h 911111"/>
              <a:gd name="connsiteX50" fmla="*/ 2269554 w 4502927"/>
              <a:gd name="connsiteY50" fmla="*/ 621660 h 911111"/>
              <a:gd name="connsiteX51" fmla="*/ 2272843 w 4502927"/>
              <a:gd name="connsiteY51" fmla="*/ 618371 h 911111"/>
              <a:gd name="connsiteX52" fmla="*/ 2272843 w 4502927"/>
              <a:gd name="connsiteY52" fmla="*/ 582190 h 911111"/>
              <a:gd name="connsiteX53" fmla="*/ 2309025 w 4502927"/>
              <a:gd name="connsiteY53" fmla="*/ 582190 h 911111"/>
              <a:gd name="connsiteX54" fmla="*/ 2309025 w 4502927"/>
              <a:gd name="connsiteY54" fmla="*/ 562454 h 911111"/>
              <a:gd name="connsiteX55" fmla="*/ 2341917 w 4502927"/>
              <a:gd name="connsiteY55" fmla="*/ 562454 h 911111"/>
              <a:gd name="connsiteX56" fmla="*/ 2355074 w 4502927"/>
              <a:gd name="connsiteY56" fmla="*/ 562454 h 911111"/>
              <a:gd name="connsiteX57" fmla="*/ 2368230 w 4502927"/>
              <a:gd name="connsiteY57" fmla="*/ 549298 h 911111"/>
              <a:gd name="connsiteX58" fmla="*/ 2473485 w 4502927"/>
              <a:gd name="connsiteY58" fmla="*/ 549298 h 911111"/>
              <a:gd name="connsiteX59" fmla="*/ 2473485 w 4502927"/>
              <a:gd name="connsiteY59" fmla="*/ 532852 h 911111"/>
              <a:gd name="connsiteX60" fmla="*/ 2496510 w 4502927"/>
              <a:gd name="connsiteY60" fmla="*/ 532852 h 911111"/>
              <a:gd name="connsiteX61" fmla="*/ 2496510 w 4502927"/>
              <a:gd name="connsiteY61" fmla="*/ 526273 h 911111"/>
              <a:gd name="connsiteX62" fmla="*/ 2535980 w 4502927"/>
              <a:gd name="connsiteY62" fmla="*/ 526273 h 911111"/>
              <a:gd name="connsiteX63" fmla="*/ 2535980 w 4502927"/>
              <a:gd name="connsiteY63" fmla="*/ 516406 h 911111"/>
              <a:gd name="connsiteX64" fmla="*/ 2641235 w 4502927"/>
              <a:gd name="connsiteY64" fmla="*/ 516406 h 911111"/>
              <a:gd name="connsiteX65" fmla="*/ 2674127 w 4502927"/>
              <a:gd name="connsiteY65" fmla="*/ 516406 h 911111"/>
              <a:gd name="connsiteX66" fmla="*/ 2749779 w 4502927"/>
              <a:gd name="connsiteY66" fmla="*/ 516406 h 911111"/>
              <a:gd name="connsiteX67" fmla="*/ 2762936 w 4502927"/>
              <a:gd name="connsiteY67" fmla="*/ 503249 h 911111"/>
              <a:gd name="connsiteX68" fmla="*/ 2785960 w 4502927"/>
              <a:gd name="connsiteY68" fmla="*/ 503249 h 911111"/>
              <a:gd name="connsiteX69" fmla="*/ 2785960 w 4502927"/>
              <a:gd name="connsiteY69" fmla="*/ 483513 h 911111"/>
              <a:gd name="connsiteX70" fmla="*/ 2822141 w 4502927"/>
              <a:gd name="connsiteY70" fmla="*/ 483513 h 911111"/>
              <a:gd name="connsiteX71" fmla="*/ 2828720 w 4502927"/>
              <a:gd name="connsiteY71" fmla="*/ 476934 h 911111"/>
              <a:gd name="connsiteX72" fmla="*/ 2838587 w 4502927"/>
              <a:gd name="connsiteY72" fmla="*/ 467067 h 911111"/>
              <a:gd name="connsiteX73" fmla="*/ 2851743 w 4502927"/>
              <a:gd name="connsiteY73" fmla="*/ 453911 h 911111"/>
              <a:gd name="connsiteX74" fmla="*/ 2861612 w 4502927"/>
              <a:gd name="connsiteY74" fmla="*/ 444042 h 911111"/>
              <a:gd name="connsiteX75" fmla="*/ 2897793 w 4502927"/>
              <a:gd name="connsiteY75" fmla="*/ 444042 h 911111"/>
              <a:gd name="connsiteX76" fmla="*/ 2897793 w 4502927"/>
              <a:gd name="connsiteY76" fmla="*/ 430886 h 911111"/>
              <a:gd name="connsiteX77" fmla="*/ 2920818 w 4502927"/>
              <a:gd name="connsiteY77" fmla="*/ 430886 h 911111"/>
              <a:gd name="connsiteX78" fmla="*/ 2920818 w 4502927"/>
              <a:gd name="connsiteY78" fmla="*/ 421018 h 911111"/>
              <a:gd name="connsiteX79" fmla="*/ 3035940 w 4502927"/>
              <a:gd name="connsiteY79" fmla="*/ 421018 h 911111"/>
              <a:gd name="connsiteX80" fmla="*/ 3035940 w 4502927"/>
              <a:gd name="connsiteY80" fmla="*/ 411151 h 911111"/>
              <a:gd name="connsiteX81" fmla="*/ 3124749 w 4502927"/>
              <a:gd name="connsiteY81" fmla="*/ 411151 h 911111"/>
              <a:gd name="connsiteX82" fmla="*/ 3124749 w 4502927"/>
              <a:gd name="connsiteY82" fmla="*/ 404572 h 911111"/>
              <a:gd name="connsiteX83" fmla="*/ 3174087 w 4502927"/>
              <a:gd name="connsiteY83" fmla="*/ 404572 h 911111"/>
              <a:gd name="connsiteX84" fmla="*/ 3174087 w 4502927"/>
              <a:gd name="connsiteY84" fmla="*/ 397994 h 911111"/>
              <a:gd name="connsiteX85" fmla="*/ 3279341 w 4502927"/>
              <a:gd name="connsiteY85" fmla="*/ 397994 h 911111"/>
              <a:gd name="connsiteX86" fmla="*/ 3289209 w 4502927"/>
              <a:gd name="connsiteY86" fmla="*/ 397994 h 911111"/>
              <a:gd name="connsiteX87" fmla="*/ 3322101 w 4502927"/>
              <a:gd name="connsiteY87" fmla="*/ 397994 h 911111"/>
              <a:gd name="connsiteX88" fmla="*/ 3322101 w 4502927"/>
              <a:gd name="connsiteY88" fmla="*/ 374970 h 911111"/>
              <a:gd name="connsiteX89" fmla="*/ 3358282 w 4502927"/>
              <a:gd name="connsiteY89" fmla="*/ 374970 h 911111"/>
              <a:gd name="connsiteX90" fmla="*/ 3358282 w 4502927"/>
              <a:gd name="connsiteY90" fmla="*/ 345367 h 911111"/>
              <a:gd name="connsiteX91" fmla="*/ 3387885 w 4502927"/>
              <a:gd name="connsiteY91" fmla="*/ 345367 h 911111"/>
              <a:gd name="connsiteX92" fmla="*/ 3387885 w 4502927"/>
              <a:gd name="connsiteY92" fmla="*/ 328921 h 911111"/>
              <a:gd name="connsiteX93" fmla="*/ 3394464 w 4502927"/>
              <a:gd name="connsiteY93" fmla="*/ 328921 h 911111"/>
              <a:gd name="connsiteX94" fmla="*/ 3394464 w 4502927"/>
              <a:gd name="connsiteY94" fmla="*/ 315764 h 911111"/>
              <a:gd name="connsiteX95" fmla="*/ 3404331 w 4502927"/>
              <a:gd name="connsiteY95" fmla="*/ 315764 h 911111"/>
              <a:gd name="connsiteX96" fmla="*/ 3404331 w 4502927"/>
              <a:gd name="connsiteY96" fmla="*/ 299318 h 911111"/>
              <a:gd name="connsiteX97" fmla="*/ 3433934 w 4502927"/>
              <a:gd name="connsiteY97" fmla="*/ 299318 h 911111"/>
              <a:gd name="connsiteX98" fmla="*/ 3433934 w 4502927"/>
              <a:gd name="connsiteY98" fmla="*/ 279582 h 911111"/>
              <a:gd name="connsiteX99" fmla="*/ 3519454 w 4502927"/>
              <a:gd name="connsiteY99" fmla="*/ 279582 h 911111"/>
              <a:gd name="connsiteX100" fmla="*/ 3526032 w 4502927"/>
              <a:gd name="connsiteY100" fmla="*/ 273004 h 911111"/>
              <a:gd name="connsiteX101" fmla="*/ 3588527 w 4502927"/>
              <a:gd name="connsiteY101" fmla="*/ 273004 h 911111"/>
              <a:gd name="connsiteX102" fmla="*/ 3598395 w 4502927"/>
              <a:gd name="connsiteY102" fmla="*/ 263136 h 911111"/>
              <a:gd name="connsiteX103" fmla="*/ 3618130 w 4502927"/>
              <a:gd name="connsiteY103" fmla="*/ 263136 h 911111"/>
              <a:gd name="connsiteX104" fmla="*/ 3618130 w 4502927"/>
              <a:gd name="connsiteY104" fmla="*/ 253269 h 911111"/>
              <a:gd name="connsiteX105" fmla="*/ 3627998 w 4502927"/>
              <a:gd name="connsiteY105" fmla="*/ 253269 h 911111"/>
              <a:gd name="connsiteX106" fmla="*/ 3634576 w 4502927"/>
              <a:gd name="connsiteY106" fmla="*/ 246691 h 911111"/>
              <a:gd name="connsiteX107" fmla="*/ 3680625 w 4502927"/>
              <a:gd name="connsiteY107" fmla="*/ 246691 h 911111"/>
              <a:gd name="connsiteX108" fmla="*/ 3697071 w 4502927"/>
              <a:gd name="connsiteY108" fmla="*/ 230245 h 911111"/>
              <a:gd name="connsiteX109" fmla="*/ 3897713 w 4502927"/>
              <a:gd name="connsiteY109" fmla="*/ 230245 h 911111"/>
              <a:gd name="connsiteX110" fmla="*/ 3897713 w 4502927"/>
              <a:gd name="connsiteY110" fmla="*/ 210509 h 911111"/>
              <a:gd name="connsiteX111" fmla="*/ 3910869 w 4502927"/>
              <a:gd name="connsiteY111" fmla="*/ 210509 h 911111"/>
              <a:gd name="connsiteX112" fmla="*/ 3910869 w 4502927"/>
              <a:gd name="connsiteY112" fmla="*/ 187485 h 911111"/>
              <a:gd name="connsiteX113" fmla="*/ 3940472 w 4502927"/>
              <a:gd name="connsiteY113" fmla="*/ 187485 h 911111"/>
              <a:gd name="connsiteX114" fmla="*/ 3940472 w 4502927"/>
              <a:gd name="connsiteY114" fmla="*/ 171039 h 911111"/>
              <a:gd name="connsiteX115" fmla="*/ 3953629 w 4502927"/>
              <a:gd name="connsiteY115" fmla="*/ 171039 h 911111"/>
              <a:gd name="connsiteX116" fmla="*/ 3953629 w 4502927"/>
              <a:gd name="connsiteY116" fmla="*/ 151303 h 911111"/>
              <a:gd name="connsiteX117" fmla="*/ 3960208 w 4502927"/>
              <a:gd name="connsiteY117" fmla="*/ 151303 h 911111"/>
              <a:gd name="connsiteX118" fmla="*/ 3960208 w 4502927"/>
              <a:gd name="connsiteY118" fmla="*/ 134857 h 911111"/>
              <a:gd name="connsiteX119" fmla="*/ 3970075 w 4502927"/>
              <a:gd name="connsiteY119" fmla="*/ 134857 h 911111"/>
              <a:gd name="connsiteX120" fmla="*/ 3970075 w 4502927"/>
              <a:gd name="connsiteY120" fmla="*/ 124990 h 911111"/>
              <a:gd name="connsiteX121" fmla="*/ 4042438 w 4502927"/>
              <a:gd name="connsiteY121" fmla="*/ 124990 h 911111"/>
              <a:gd name="connsiteX122" fmla="*/ 4042438 w 4502927"/>
              <a:gd name="connsiteY122" fmla="*/ 108544 h 911111"/>
              <a:gd name="connsiteX123" fmla="*/ 4058884 w 4502927"/>
              <a:gd name="connsiteY123" fmla="*/ 108544 h 911111"/>
              <a:gd name="connsiteX124" fmla="*/ 4058884 w 4502927"/>
              <a:gd name="connsiteY124" fmla="*/ 98676 h 911111"/>
              <a:gd name="connsiteX125" fmla="*/ 4272682 w 4502927"/>
              <a:gd name="connsiteY125" fmla="*/ 98676 h 911111"/>
              <a:gd name="connsiteX126" fmla="*/ 4272682 w 4502927"/>
              <a:gd name="connsiteY126" fmla="*/ 85519 h 911111"/>
              <a:gd name="connsiteX127" fmla="*/ 4463457 w 4502927"/>
              <a:gd name="connsiteY127" fmla="*/ 85519 h 911111"/>
              <a:gd name="connsiteX128" fmla="*/ 4463457 w 4502927"/>
              <a:gd name="connsiteY128" fmla="*/ 62495 h 911111"/>
              <a:gd name="connsiteX129" fmla="*/ 4470035 w 4502927"/>
              <a:gd name="connsiteY129" fmla="*/ 62495 h 911111"/>
              <a:gd name="connsiteX130" fmla="*/ 4470035 w 4502927"/>
              <a:gd name="connsiteY130" fmla="*/ 39470 h 911111"/>
              <a:gd name="connsiteX131" fmla="*/ 4496349 w 4502927"/>
              <a:gd name="connsiteY131" fmla="*/ 39470 h 911111"/>
              <a:gd name="connsiteX132" fmla="*/ 4496349 w 4502927"/>
              <a:gd name="connsiteY132" fmla="*/ 19735 h 911111"/>
              <a:gd name="connsiteX133" fmla="*/ 4502927 w 4502927"/>
              <a:gd name="connsiteY133" fmla="*/ 13157 h 911111"/>
              <a:gd name="connsiteX134" fmla="*/ 4502927 w 4502927"/>
              <a:gd name="connsiteY134" fmla="*/ 0 h 9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502927" h="911111">
                <a:moveTo>
                  <a:pt x="0" y="911111"/>
                </a:moveTo>
                <a:lnTo>
                  <a:pt x="88809" y="911111"/>
                </a:lnTo>
                <a:lnTo>
                  <a:pt x="95387" y="911111"/>
                </a:lnTo>
                <a:lnTo>
                  <a:pt x="197353" y="911111"/>
                </a:lnTo>
                <a:lnTo>
                  <a:pt x="207221" y="901243"/>
                </a:lnTo>
                <a:lnTo>
                  <a:pt x="325632" y="901243"/>
                </a:lnTo>
                <a:lnTo>
                  <a:pt x="325632" y="891375"/>
                </a:lnTo>
                <a:lnTo>
                  <a:pt x="559166" y="891375"/>
                </a:lnTo>
                <a:lnTo>
                  <a:pt x="559166" y="884797"/>
                </a:lnTo>
                <a:lnTo>
                  <a:pt x="628239" y="884797"/>
                </a:lnTo>
                <a:lnTo>
                  <a:pt x="634818" y="878218"/>
                </a:lnTo>
                <a:lnTo>
                  <a:pt x="710469" y="878218"/>
                </a:lnTo>
                <a:lnTo>
                  <a:pt x="710469" y="868351"/>
                </a:lnTo>
                <a:lnTo>
                  <a:pt x="753229" y="868351"/>
                </a:lnTo>
                <a:lnTo>
                  <a:pt x="753229" y="858483"/>
                </a:lnTo>
                <a:lnTo>
                  <a:pt x="1059126" y="858483"/>
                </a:lnTo>
                <a:lnTo>
                  <a:pt x="1059126" y="838748"/>
                </a:lnTo>
                <a:lnTo>
                  <a:pt x="1118331" y="838748"/>
                </a:lnTo>
                <a:lnTo>
                  <a:pt x="1131488" y="825591"/>
                </a:lnTo>
                <a:lnTo>
                  <a:pt x="1174248" y="825591"/>
                </a:lnTo>
                <a:lnTo>
                  <a:pt x="1187405" y="812434"/>
                </a:lnTo>
                <a:lnTo>
                  <a:pt x="1203851" y="795988"/>
                </a:lnTo>
                <a:lnTo>
                  <a:pt x="1213718" y="795988"/>
                </a:lnTo>
                <a:lnTo>
                  <a:pt x="1249900" y="795988"/>
                </a:lnTo>
                <a:lnTo>
                  <a:pt x="1249900" y="786121"/>
                </a:lnTo>
                <a:lnTo>
                  <a:pt x="1391336" y="786121"/>
                </a:lnTo>
                <a:lnTo>
                  <a:pt x="1407782" y="769675"/>
                </a:lnTo>
                <a:lnTo>
                  <a:pt x="1483434" y="769675"/>
                </a:lnTo>
                <a:lnTo>
                  <a:pt x="1493301" y="769675"/>
                </a:lnTo>
                <a:lnTo>
                  <a:pt x="1513036" y="769675"/>
                </a:lnTo>
                <a:lnTo>
                  <a:pt x="1513036" y="753229"/>
                </a:lnTo>
                <a:lnTo>
                  <a:pt x="1674208" y="753229"/>
                </a:lnTo>
                <a:lnTo>
                  <a:pt x="1674208" y="740072"/>
                </a:lnTo>
                <a:lnTo>
                  <a:pt x="1703810" y="740072"/>
                </a:lnTo>
                <a:lnTo>
                  <a:pt x="1703810" y="717047"/>
                </a:lnTo>
                <a:lnTo>
                  <a:pt x="1720257" y="717047"/>
                </a:lnTo>
                <a:lnTo>
                  <a:pt x="1720257" y="703890"/>
                </a:lnTo>
                <a:lnTo>
                  <a:pt x="1759727" y="703890"/>
                </a:lnTo>
                <a:lnTo>
                  <a:pt x="1753149" y="697312"/>
                </a:lnTo>
                <a:lnTo>
                  <a:pt x="1878139" y="697312"/>
                </a:lnTo>
                <a:lnTo>
                  <a:pt x="1878139" y="690734"/>
                </a:lnTo>
                <a:lnTo>
                  <a:pt x="1966947" y="690734"/>
                </a:lnTo>
                <a:lnTo>
                  <a:pt x="1966947" y="684155"/>
                </a:lnTo>
                <a:lnTo>
                  <a:pt x="2091937" y="684155"/>
                </a:lnTo>
                <a:lnTo>
                  <a:pt x="2091937" y="667709"/>
                </a:lnTo>
                <a:lnTo>
                  <a:pt x="2190613" y="667709"/>
                </a:lnTo>
                <a:lnTo>
                  <a:pt x="2200481" y="657841"/>
                </a:lnTo>
                <a:lnTo>
                  <a:pt x="2249819" y="657841"/>
                </a:lnTo>
                <a:lnTo>
                  <a:pt x="2259687" y="647973"/>
                </a:lnTo>
                <a:lnTo>
                  <a:pt x="2269554" y="638106"/>
                </a:lnTo>
                <a:lnTo>
                  <a:pt x="2269554" y="621660"/>
                </a:lnTo>
                <a:lnTo>
                  <a:pt x="2272843" y="618371"/>
                </a:lnTo>
                <a:lnTo>
                  <a:pt x="2272843" y="582190"/>
                </a:lnTo>
                <a:lnTo>
                  <a:pt x="2309025" y="582190"/>
                </a:lnTo>
                <a:lnTo>
                  <a:pt x="2309025" y="562454"/>
                </a:lnTo>
                <a:lnTo>
                  <a:pt x="2341917" y="562454"/>
                </a:lnTo>
                <a:lnTo>
                  <a:pt x="2355074" y="562454"/>
                </a:lnTo>
                <a:lnTo>
                  <a:pt x="2368230" y="549298"/>
                </a:lnTo>
                <a:lnTo>
                  <a:pt x="2473485" y="549298"/>
                </a:lnTo>
                <a:lnTo>
                  <a:pt x="2473485" y="532852"/>
                </a:lnTo>
                <a:lnTo>
                  <a:pt x="2496510" y="532852"/>
                </a:lnTo>
                <a:lnTo>
                  <a:pt x="2496510" y="526273"/>
                </a:lnTo>
                <a:lnTo>
                  <a:pt x="2535980" y="526273"/>
                </a:lnTo>
                <a:lnTo>
                  <a:pt x="2535980" y="516406"/>
                </a:lnTo>
                <a:lnTo>
                  <a:pt x="2641235" y="516406"/>
                </a:lnTo>
                <a:lnTo>
                  <a:pt x="2674127" y="516406"/>
                </a:lnTo>
                <a:lnTo>
                  <a:pt x="2749779" y="516406"/>
                </a:lnTo>
                <a:lnTo>
                  <a:pt x="2762936" y="503249"/>
                </a:lnTo>
                <a:lnTo>
                  <a:pt x="2785960" y="503249"/>
                </a:lnTo>
                <a:lnTo>
                  <a:pt x="2785960" y="483513"/>
                </a:lnTo>
                <a:lnTo>
                  <a:pt x="2822141" y="483513"/>
                </a:lnTo>
                <a:lnTo>
                  <a:pt x="2828720" y="476934"/>
                </a:lnTo>
                <a:lnTo>
                  <a:pt x="2838587" y="467067"/>
                </a:lnTo>
                <a:lnTo>
                  <a:pt x="2851743" y="453911"/>
                </a:lnTo>
                <a:lnTo>
                  <a:pt x="2861612" y="444042"/>
                </a:lnTo>
                <a:lnTo>
                  <a:pt x="2897793" y="444042"/>
                </a:lnTo>
                <a:lnTo>
                  <a:pt x="2897793" y="430886"/>
                </a:lnTo>
                <a:lnTo>
                  <a:pt x="2920818" y="430886"/>
                </a:lnTo>
                <a:lnTo>
                  <a:pt x="2920818" y="421018"/>
                </a:lnTo>
                <a:lnTo>
                  <a:pt x="3035940" y="421018"/>
                </a:lnTo>
                <a:lnTo>
                  <a:pt x="3035940" y="411151"/>
                </a:lnTo>
                <a:lnTo>
                  <a:pt x="3124749" y="411151"/>
                </a:lnTo>
                <a:lnTo>
                  <a:pt x="3124749" y="404572"/>
                </a:lnTo>
                <a:lnTo>
                  <a:pt x="3174087" y="404572"/>
                </a:lnTo>
                <a:lnTo>
                  <a:pt x="3174087" y="397994"/>
                </a:lnTo>
                <a:lnTo>
                  <a:pt x="3279341" y="397994"/>
                </a:lnTo>
                <a:lnTo>
                  <a:pt x="3289209" y="397994"/>
                </a:lnTo>
                <a:lnTo>
                  <a:pt x="3322101" y="397994"/>
                </a:lnTo>
                <a:lnTo>
                  <a:pt x="3322101" y="374970"/>
                </a:lnTo>
                <a:lnTo>
                  <a:pt x="3358282" y="374970"/>
                </a:lnTo>
                <a:lnTo>
                  <a:pt x="3358282" y="345367"/>
                </a:lnTo>
                <a:lnTo>
                  <a:pt x="3387885" y="345367"/>
                </a:lnTo>
                <a:lnTo>
                  <a:pt x="3387885" y="328921"/>
                </a:lnTo>
                <a:lnTo>
                  <a:pt x="3394464" y="328921"/>
                </a:lnTo>
                <a:lnTo>
                  <a:pt x="3394464" y="315764"/>
                </a:lnTo>
                <a:lnTo>
                  <a:pt x="3404331" y="315764"/>
                </a:lnTo>
                <a:lnTo>
                  <a:pt x="3404331" y="299318"/>
                </a:lnTo>
                <a:lnTo>
                  <a:pt x="3433934" y="299318"/>
                </a:lnTo>
                <a:lnTo>
                  <a:pt x="3433934" y="279582"/>
                </a:lnTo>
                <a:lnTo>
                  <a:pt x="3519454" y="279582"/>
                </a:lnTo>
                <a:lnTo>
                  <a:pt x="3526032" y="273004"/>
                </a:lnTo>
                <a:lnTo>
                  <a:pt x="3588527" y="273004"/>
                </a:lnTo>
                <a:lnTo>
                  <a:pt x="3598395" y="263136"/>
                </a:lnTo>
                <a:lnTo>
                  <a:pt x="3618130" y="263136"/>
                </a:lnTo>
                <a:lnTo>
                  <a:pt x="3618130" y="253269"/>
                </a:lnTo>
                <a:lnTo>
                  <a:pt x="3627998" y="253269"/>
                </a:lnTo>
                <a:lnTo>
                  <a:pt x="3634576" y="246691"/>
                </a:lnTo>
                <a:lnTo>
                  <a:pt x="3680625" y="246691"/>
                </a:lnTo>
                <a:lnTo>
                  <a:pt x="3697071" y="230245"/>
                </a:lnTo>
                <a:lnTo>
                  <a:pt x="3897713" y="230245"/>
                </a:lnTo>
                <a:lnTo>
                  <a:pt x="3897713" y="210509"/>
                </a:lnTo>
                <a:lnTo>
                  <a:pt x="3910869" y="210509"/>
                </a:lnTo>
                <a:lnTo>
                  <a:pt x="3910869" y="187485"/>
                </a:lnTo>
                <a:lnTo>
                  <a:pt x="3940472" y="187485"/>
                </a:lnTo>
                <a:lnTo>
                  <a:pt x="3940472" y="171039"/>
                </a:lnTo>
                <a:lnTo>
                  <a:pt x="3953629" y="171039"/>
                </a:lnTo>
                <a:lnTo>
                  <a:pt x="3953629" y="151303"/>
                </a:lnTo>
                <a:lnTo>
                  <a:pt x="3960208" y="151303"/>
                </a:lnTo>
                <a:lnTo>
                  <a:pt x="3960208" y="134857"/>
                </a:lnTo>
                <a:lnTo>
                  <a:pt x="3970075" y="134857"/>
                </a:lnTo>
                <a:lnTo>
                  <a:pt x="3970075" y="124990"/>
                </a:lnTo>
                <a:lnTo>
                  <a:pt x="4042438" y="124990"/>
                </a:lnTo>
                <a:lnTo>
                  <a:pt x="4042438" y="108544"/>
                </a:lnTo>
                <a:lnTo>
                  <a:pt x="4058884" y="108544"/>
                </a:lnTo>
                <a:lnTo>
                  <a:pt x="4058884" y="98676"/>
                </a:lnTo>
                <a:lnTo>
                  <a:pt x="4272682" y="98676"/>
                </a:lnTo>
                <a:lnTo>
                  <a:pt x="4272682" y="85519"/>
                </a:lnTo>
                <a:lnTo>
                  <a:pt x="4463457" y="85519"/>
                </a:lnTo>
                <a:lnTo>
                  <a:pt x="4463457" y="62495"/>
                </a:lnTo>
                <a:lnTo>
                  <a:pt x="4470035" y="62495"/>
                </a:lnTo>
                <a:lnTo>
                  <a:pt x="4470035" y="39470"/>
                </a:lnTo>
                <a:lnTo>
                  <a:pt x="4496349" y="39470"/>
                </a:lnTo>
                <a:lnTo>
                  <a:pt x="4496349" y="19735"/>
                </a:lnTo>
                <a:lnTo>
                  <a:pt x="4502927" y="13157"/>
                </a:lnTo>
                <a:lnTo>
                  <a:pt x="4502927"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BA30D433-CB0B-1349-8AD2-1DD589627DDA}"/>
              </a:ext>
            </a:extLst>
          </p:cNvPr>
          <p:cNvSpPr txBox="1"/>
          <p:nvPr/>
        </p:nvSpPr>
        <p:spPr>
          <a:xfrm>
            <a:off x="1405368" y="1936355"/>
            <a:ext cx="2217275"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a:ea typeface="+mn-ea"/>
                <a:cs typeface="+mn-cs"/>
              </a:rPr>
              <a:t>Hazard Ratio, 0.62 (95% CI, 0.51-0.75)</a:t>
            </a:r>
          </a:p>
        </p:txBody>
      </p:sp>
      <p:sp>
        <p:nvSpPr>
          <p:cNvPr id="13" name="TextBox 12">
            <a:extLst>
              <a:ext uri="{FF2B5EF4-FFF2-40B4-BE49-F238E27FC236}">
                <a16:creationId xmlns:a16="http://schemas.microsoft.com/office/drawing/2014/main" id="{33581360-4898-244D-A082-6FE9355035DC}"/>
              </a:ext>
            </a:extLst>
          </p:cNvPr>
          <p:cNvSpPr txBox="1"/>
          <p:nvPr/>
        </p:nvSpPr>
        <p:spPr>
          <a:xfrm>
            <a:off x="5250539" y="2899463"/>
            <a:ext cx="726481"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100" b="1" i="0" u="none" strike="noStrike" kern="1200" cap="none" spc="0" normalizeH="0" baseline="0" noProof="0">
                <a:ln>
                  <a:noFill/>
                </a:ln>
                <a:solidFill>
                  <a:srgbClr val="FFFFFF">
                    <a:lumMod val="50000"/>
                  </a:srgbClr>
                </a:solidFill>
                <a:effectLst/>
                <a:uLnTx/>
                <a:uFillTx/>
                <a:latin typeface="Arial" panose="020B0604020202020204"/>
                <a:ea typeface="+mn-ea"/>
                <a:cs typeface="+mn-cs"/>
              </a:rPr>
              <a:t>Placebo</a:t>
            </a:r>
          </a:p>
        </p:txBody>
      </p:sp>
      <p:sp>
        <p:nvSpPr>
          <p:cNvPr id="14" name="TextBox 13">
            <a:extLst>
              <a:ext uri="{FF2B5EF4-FFF2-40B4-BE49-F238E27FC236}">
                <a16:creationId xmlns:a16="http://schemas.microsoft.com/office/drawing/2014/main" id="{7EEA6EAD-7250-2C43-BF68-DBFFDE592A80}"/>
              </a:ext>
            </a:extLst>
          </p:cNvPr>
          <p:cNvSpPr txBox="1"/>
          <p:nvPr/>
        </p:nvSpPr>
        <p:spPr>
          <a:xfrm>
            <a:off x="4916248" y="3962783"/>
            <a:ext cx="1061509"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100" b="1" i="0" u="none" strike="noStrike" kern="1200" cap="none" spc="0" normalizeH="0" baseline="0" noProof="0">
                <a:ln>
                  <a:noFill/>
                </a:ln>
                <a:solidFill>
                  <a:srgbClr val="7F134C"/>
                </a:solidFill>
                <a:effectLst/>
                <a:uLnTx/>
                <a:uFillTx/>
                <a:latin typeface="Arial" panose="020B0604020202020204"/>
                <a:ea typeface="+mn-ea"/>
                <a:cs typeface="+mn-cs"/>
              </a:rPr>
              <a:t>Dapagliflozin</a:t>
            </a:r>
          </a:p>
        </p:txBody>
      </p:sp>
      <p:grpSp>
        <p:nvGrpSpPr>
          <p:cNvPr id="15" name="Group 14">
            <a:extLst>
              <a:ext uri="{FF2B5EF4-FFF2-40B4-BE49-F238E27FC236}">
                <a16:creationId xmlns:a16="http://schemas.microsoft.com/office/drawing/2014/main" id="{B738620C-482A-D441-BF8F-927DCD036468}"/>
              </a:ext>
            </a:extLst>
          </p:cNvPr>
          <p:cNvGrpSpPr/>
          <p:nvPr/>
        </p:nvGrpSpPr>
        <p:grpSpPr>
          <a:xfrm>
            <a:off x="328095" y="4859096"/>
            <a:ext cx="5740629" cy="532018"/>
            <a:chOff x="328095" y="4859096"/>
            <a:chExt cx="5740629" cy="532018"/>
          </a:xfrm>
        </p:grpSpPr>
        <p:sp>
          <p:nvSpPr>
            <p:cNvPr id="16" name="TextBox 15">
              <a:extLst>
                <a:ext uri="{FF2B5EF4-FFF2-40B4-BE49-F238E27FC236}">
                  <a16:creationId xmlns:a16="http://schemas.microsoft.com/office/drawing/2014/main" id="{5D802274-E48C-BB4B-A560-3078F7282467}"/>
                </a:ext>
              </a:extLst>
            </p:cNvPr>
            <p:cNvSpPr txBox="1"/>
            <p:nvPr/>
          </p:nvSpPr>
          <p:spPr>
            <a:xfrm>
              <a:off x="1165279" y="5004128"/>
              <a:ext cx="44114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1917</a:t>
              </a:r>
            </a:p>
          </p:txBody>
        </p:sp>
        <p:sp>
          <p:nvSpPr>
            <p:cNvPr id="17" name="TextBox 16">
              <a:extLst>
                <a:ext uri="{FF2B5EF4-FFF2-40B4-BE49-F238E27FC236}">
                  <a16:creationId xmlns:a16="http://schemas.microsoft.com/office/drawing/2014/main" id="{90B606FD-3310-364B-B46F-C5EF74695F53}"/>
                </a:ext>
              </a:extLst>
            </p:cNvPr>
            <p:cNvSpPr txBox="1"/>
            <p:nvPr/>
          </p:nvSpPr>
          <p:spPr>
            <a:xfrm>
              <a:off x="1721535" y="5004128"/>
              <a:ext cx="44114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1773</a:t>
              </a:r>
            </a:p>
          </p:txBody>
        </p:sp>
        <p:sp>
          <p:nvSpPr>
            <p:cNvPr id="18" name="TextBox 17">
              <a:extLst>
                <a:ext uri="{FF2B5EF4-FFF2-40B4-BE49-F238E27FC236}">
                  <a16:creationId xmlns:a16="http://schemas.microsoft.com/office/drawing/2014/main" id="{8CA59ED0-1B30-F648-9C6D-EBB52BB3E090}"/>
                </a:ext>
              </a:extLst>
            </p:cNvPr>
            <p:cNvSpPr txBox="1"/>
            <p:nvPr/>
          </p:nvSpPr>
          <p:spPr>
            <a:xfrm>
              <a:off x="2288788" y="5004128"/>
              <a:ext cx="44114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1732</a:t>
              </a:r>
            </a:p>
          </p:txBody>
        </p:sp>
        <p:sp>
          <p:nvSpPr>
            <p:cNvPr id="19" name="TextBox 18">
              <a:extLst>
                <a:ext uri="{FF2B5EF4-FFF2-40B4-BE49-F238E27FC236}">
                  <a16:creationId xmlns:a16="http://schemas.microsoft.com/office/drawing/2014/main" id="{686F86C4-7417-2D49-8218-B2C276744727}"/>
                </a:ext>
              </a:extLst>
            </p:cNvPr>
            <p:cNvSpPr txBox="1"/>
            <p:nvPr/>
          </p:nvSpPr>
          <p:spPr>
            <a:xfrm>
              <a:off x="3428520" y="5004128"/>
              <a:ext cx="44114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1638</a:t>
              </a:r>
            </a:p>
          </p:txBody>
        </p:sp>
        <p:sp>
          <p:nvSpPr>
            <p:cNvPr id="20" name="TextBox 19">
              <a:extLst>
                <a:ext uri="{FF2B5EF4-FFF2-40B4-BE49-F238E27FC236}">
                  <a16:creationId xmlns:a16="http://schemas.microsoft.com/office/drawing/2014/main" id="{152A92FA-434A-954A-A630-3B5A73CF1A96}"/>
                </a:ext>
              </a:extLst>
            </p:cNvPr>
            <p:cNvSpPr txBox="1"/>
            <p:nvPr/>
          </p:nvSpPr>
          <p:spPr>
            <a:xfrm>
              <a:off x="3978144" y="5004128"/>
              <a:ext cx="44114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1517</a:t>
              </a:r>
            </a:p>
          </p:txBody>
        </p:sp>
        <p:sp>
          <p:nvSpPr>
            <p:cNvPr id="21" name="TextBox 20">
              <a:extLst>
                <a:ext uri="{FF2B5EF4-FFF2-40B4-BE49-F238E27FC236}">
                  <a16:creationId xmlns:a16="http://schemas.microsoft.com/office/drawing/2014/main" id="{B845C4A5-B8C6-114A-A3DB-DFB51DDCA89E}"/>
                </a:ext>
              </a:extLst>
            </p:cNvPr>
            <p:cNvSpPr txBox="1"/>
            <p:nvPr/>
          </p:nvSpPr>
          <p:spPr>
            <a:xfrm>
              <a:off x="4547243" y="5004128"/>
              <a:ext cx="44114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1143</a:t>
              </a:r>
            </a:p>
          </p:txBody>
        </p:sp>
        <p:sp>
          <p:nvSpPr>
            <p:cNvPr id="22" name="TextBox 21">
              <a:extLst>
                <a:ext uri="{FF2B5EF4-FFF2-40B4-BE49-F238E27FC236}">
                  <a16:creationId xmlns:a16="http://schemas.microsoft.com/office/drawing/2014/main" id="{741005EC-F071-5343-8C69-886A2D922044}"/>
                </a:ext>
              </a:extLst>
            </p:cNvPr>
            <p:cNvSpPr txBox="1"/>
            <p:nvPr/>
          </p:nvSpPr>
          <p:spPr>
            <a:xfrm>
              <a:off x="5146670" y="5004128"/>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735</a:t>
              </a:r>
            </a:p>
          </p:txBody>
        </p:sp>
        <p:sp>
          <p:nvSpPr>
            <p:cNvPr id="23" name="TextBox 22">
              <a:extLst>
                <a:ext uri="{FF2B5EF4-FFF2-40B4-BE49-F238E27FC236}">
                  <a16:creationId xmlns:a16="http://schemas.microsoft.com/office/drawing/2014/main" id="{6816526D-C18A-6840-988E-CB8452B84A5F}"/>
                </a:ext>
              </a:extLst>
            </p:cNvPr>
            <p:cNvSpPr txBox="1"/>
            <p:nvPr/>
          </p:nvSpPr>
          <p:spPr>
            <a:xfrm>
              <a:off x="5691697" y="5004128"/>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278</a:t>
              </a:r>
            </a:p>
          </p:txBody>
        </p:sp>
        <p:sp>
          <p:nvSpPr>
            <p:cNvPr id="24" name="TextBox 23">
              <a:extLst>
                <a:ext uri="{FF2B5EF4-FFF2-40B4-BE49-F238E27FC236}">
                  <a16:creationId xmlns:a16="http://schemas.microsoft.com/office/drawing/2014/main" id="{559BB56B-EE6D-A540-86A2-404170BEBACB}"/>
                </a:ext>
              </a:extLst>
            </p:cNvPr>
            <p:cNvSpPr txBox="1"/>
            <p:nvPr/>
          </p:nvSpPr>
          <p:spPr>
            <a:xfrm>
              <a:off x="1165279" y="5149446"/>
              <a:ext cx="44114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1919</a:t>
              </a:r>
            </a:p>
          </p:txBody>
        </p:sp>
        <p:sp>
          <p:nvSpPr>
            <p:cNvPr id="25" name="TextBox 24">
              <a:extLst>
                <a:ext uri="{FF2B5EF4-FFF2-40B4-BE49-F238E27FC236}">
                  <a16:creationId xmlns:a16="http://schemas.microsoft.com/office/drawing/2014/main" id="{279B99FE-C185-C64D-86FC-F25DB4438E28}"/>
                </a:ext>
              </a:extLst>
            </p:cNvPr>
            <p:cNvSpPr txBox="1"/>
            <p:nvPr/>
          </p:nvSpPr>
          <p:spPr>
            <a:xfrm>
              <a:off x="1721535" y="5149446"/>
              <a:ext cx="44114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1769</a:t>
              </a:r>
            </a:p>
          </p:txBody>
        </p:sp>
        <p:sp>
          <p:nvSpPr>
            <p:cNvPr id="26" name="TextBox 25">
              <a:extLst>
                <a:ext uri="{FF2B5EF4-FFF2-40B4-BE49-F238E27FC236}">
                  <a16:creationId xmlns:a16="http://schemas.microsoft.com/office/drawing/2014/main" id="{080D44F7-FD8F-3E4F-BF10-A460A404F50B}"/>
                </a:ext>
              </a:extLst>
            </p:cNvPr>
            <p:cNvSpPr txBox="1"/>
            <p:nvPr/>
          </p:nvSpPr>
          <p:spPr>
            <a:xfrm>
              <a:off x="2288788" y="5149446"/>
              <a:ext cx="44114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1720</a:t>
              </a:r>
            </a:p>
          </p:txBody>
        </p:sp>
        <p:sp>
          <p:nvSpPr>
            <p:cNvPr id="27" name="TextBox 26">
              <a:extLst>
                <a:ext uri="{FF2B5EF4-FFF2-40B4-BE49-F238E27FC236}">
                  <a16:creationId xmlns:a16="http://schemas.microsoft.com/office/drawing/2014/main" id="{4204866E-97B7-3549-BDBA-5C13608A5074}"/>
                </a:ext>
              </a:extLst>
            </p:cNvPr>
            <p:cNvSpPr txBox="1"/>
            <p:nvPr/>
          </p:nvSpPr>
          <p:spPr>
            <a:xfrm>
              <a:off x="3428519" y="5149446"/>
              <a:ext cx="44114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1594</a:t>
              </a:r>
            </a:p>
          </p:txBody>
        </p:sp>
        <p:sp>
          <p:nvSpPr>
            <p:cNvPr id="28" name="TextBox 27">
              <a:extLst>
                <a:ext uri="{FF2B5EF4-FFF2-40B4-BE49-F238E27FC236}">
                  <a16:creationId xmlns:a16="http://schemas.microsoft.com/office/drawing/2014/main" id="{2DD26C5E-611E-D542-B9AB-14ED9CE5E623}"/>
                </a:ext>
              </a:extLst>
            </p:cNvPr>
            <p:cNvSpPr txBox="1"/>
            <p:nvPr/>
          </p:nvSpPr>
          <p:spPr>
            <a:xfrm>
              <a:off x="3978144" y="5149446"/>
              <a:ext cx="44114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1477</a:t>
              </a:r>
            </a:p>
          </p:txBody>
        </p:sp>
        <p:sp>
          <p:nvSpPr>
            <p:cNvPr id="29" name="TextBox 28">
              <a:extLst>
                <a:ext uri="{FF2B5EF4-FFF2-40B4-BE49-F238E27FC236}">
                  <a16:creationId xmlns:a16="http://schemas.microsoft.com/office/drawing/2014/main" id="{64731F4A-BE65-BF46-A495-DA479720B397}"/>
                </a:ext>
              </a:extLst>
            </p:cNvPr>
            <p:cNvSpPr txBox="1"/>
            <p:nvPr/>
          </p:nvSpPr>
          <p:spPr>
            <a:xfrm>
              <a:off x="4547244" y="5149446"/>
              <a:ext cx="44114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1090</a:t>
              </a:r>
            </a:p>
          </p:txBody>
        </p:sp>
        <p:sp>
          <p:nvSpPr>
            <p:cNvPr id="30" name="TextBox 29">
              <a:extLst>
                <a:ext uri="{FF2B5EF4-FFF2-40B4-BE49-F238E27FC236}">
                  <a16:creationId xmlns:a16="http://schemas.microsoft.com/office/drawing/2014/main" id="{1E2D1415-812F-A347-8A52-8C674929AE4A}"/>
                </a:ext>
              </a:extLst>
            </p:cNvPr>
            <p:cNvSpPr txBox="1"/>
            <p:nvPr/>
          </p:nvSpPr>
          <p:spPr>
            <a:xfrm>
              <a:off x="5146670" y="5149446"/>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693</a:t>
              </a:r>
            </a:p>
          </p:txBody>
        </p:sp>
        <p:sp>
          <p:nvSpPr>
            <p:cNvPr id="31" name="TextBox 30">
              <a:extLst>
                <a:ext uri="{FF2B5EF4-FFF2-40B4-BE49-F238E27FC236}">
                  <a16:creationId xmlns:a16="http://schemas.microsoft.com/office/drawing/2014/main" id="{F5113EB2-DF2A-454F-BE19-AC0633FCC1F8}"/>
                </a:ext>
              </a:extLst>
            </p:cNvPr>
            <p:cNvSpPr txBox="1"/>
            <p:nvPr/>
          </p:nvSpPr>
          <p:spPr>
            <a:xfrm>
              <a:off x="5691697" y="5149446"/>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239</a:t>
              </a:r>
            </a:p>
          </p:txBody>
        </p:sp>
        <p:sp>
          <p:nvSpPr>
            <p:cNvPr id="32" name="TextBox 31">
              <a:extLst>
                <a:ext uri="{FF2B5EF4-FFF2-40B4-BE49-F238E27FC236}">
                  <a16:creationId xmlns:a16="http://schemas.microsoft.com/office/drawing/2014/main" id="{CF8D4168-60E3-F842-9975-2AF3C70A6958}"/>
                </a:ext>
              </a:extLst>
            </p:cNvPr>
            <p:cNvSpPr txBox="1"/>
            <p:nvPr/>
          </p:nvSpPr>
          <p:spPr>
            <a:xfrm>
              <a:off x="328095" y="5004128"/>
              <a:ext cx="902812"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1" i="0" u="none" strike="noStrike" kern="1200" cap="none" spc="0" normalizeH="0" baseline="0" noProof="0">
                  <a:ln>
                    <a:noFill/>
                  </a:ln>
                  <a:solidFill>
                    <a:srgbClr val="7F134C"/>
                  </a:solidFill>
                  <a:effectLst/>
                  <a:uLnTx/>
                  <a:uFillTx/>
                  <a:latin typeface="Arial" panose="020B0604020202020204"/>
                  <a:ea typeface="+mn-ea"/>
                  <a:cs typeface="+mn-cs"/>
                </a:rPr>
                <a:t>Dapagliflozin</a:t>
              </a:r>
            </a:p>
          </p:txBody>
        </p:sp>
        <p:sp>
          <p:nvSpPr>
            <p:cNvPr id="33" name="TextBox 32">
              <a:extLst>
                <a:ext uri="{FF2B5EF4-FFF2-40B4-BE49-F238E27FC236}">
                  <a16:creationId xmlns:a16="http://schemas.microsoft.com/office/drawing/2014/main" id="{0CB78223-630A-3248-B2D1-9B7104399DD0}"/>
                </a:ext>
              </a:extLst>
            </p:cNvPr>
            <p:cNvSpPr txBox="1"/>
            <p:nvPr/>
          </p:nvSpPr>
          <p:spPr>
            <a:xfrm>
              <a:off x="603812" y="5149446"/>
              <a:ext cx="627095"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1" i="0" u="none" strike="noStrike" kern="1200" cap="none" spc="0" normalizeH="0" baseline="0" noProof="0">
                  <a:ln>
                    <a:noFill/>
                  </a:ln>
                  <a:solidFill>
                    <a:srgbClr val="FFFFFF">
                      <a:lumMod val="50000"/>
                    </a:srgbClr>
                  </a:solidFill>
                  <a:effectLst/>
                  <a:uLnTx/>
                  <a:uFillTx/>
                  <a:latin typeface="Arial" panose="020B0604020202020204"/>
                  <a:ea typeface="+mn-ea"/>
                  <a:cs typeface="+mn-cs"/>
                </a:rPr>
                <a:t>Placebo</a:t>
              </a:r>
            </a:p>
          </p:txBody>
        </p:sp>
        <p:sp>
          <p:nvSpPr>
            <p:cNvPr id="34" name="TextBox 33">
              <a:extLst>
                <a:ext uri="{FF2B5EF4-FFF2-40B4-BE49-F238E27FC236}">
                  <a16:creationId xmlns:a16="http://schemas.microsoft.com/office/drawing/2014/main" id="{A048F251-BABF-1640-8FB7-D0A43370F5E7}"/>
                </a:ext>
              </a:extLst>
            </p:cNvPr>
            <p:cNvSpPr txBox="1"/>
            <p:nvPr/>
          </p:nvSpPr>
          <p:spPr>
            <a:xfrm>
              <a:off x="481985" y="4859096"/>
              <a:ext cx="748923"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a:ea typeface="+mn-ea"/>
                  <a:cs typeface="+mn-cs"/>
                </a:rPr>
                <a:t>No at Risk</a:t>
              </a:r>
            </a:p>
          </p:txBody>
        </p:sp>
        <p:sp>
          <p:nvSpPr>
            <p:cNvPr id="35" name="TextBox 34">
              <a:extLst>
                <a:ext uri="{FF2B5EF4-FFF2-40B4-BE49-F238E27FC236}">
                  <a16:creationId xmlns:a16="http://schemas.microsoft.com/office/drawing/2014/main" id="{77801EAF-A18D-8240-B892-E431246C94A7}"/>
                </a:ext>
              </a:extLst>
            </p:cNvPr>
            <p:cNvSpPr txBox="1"/>
            <p:nvPr/>
          </p:nvSpPr>
          <p:spPr>
            <a:xfrm>
              <a:off x="2849631" y="5014964"/>
              <a:ext cx="44114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1683</a:t>
              </a:r>
            </a:p>
          </p:txBody>
        </p:sp>
        <p:sp>
          <p:nvSpPr>
            <p:cNvPr id="36" name="TextBox 35">
              <a:extLst>
                <a:ext uri="{FF2B5EF4-FFF2-40B4-BE49-F238E27FC236}">
                  <a16:creationId xmlns:a16="http://schemas.microsoft.com/office/drawing/2014/main" id="{80B5EB25-B92E-624D-855D-2D7B2044589C}"/>
                </a:ext>
              </a:extLst>
            </p:cNvPr>
            <p:cNvSpPr txBox="1"/>
            <p:nvPr/>
          </p:nvSpPr>
          <p:spPr>
            <a:xfrm>
              <a:off x="2849630" y="5160282"/>
              <a:ext cx="44114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1651</a:t>
              </a:r>
            </a:p>
          </p:txBody>
        </p:sp>
      </p:grpSp>
      <p:sp>
        <p:nvSpPr>
          <p:cNvPr id="37" name="TextBox 36">
            <a:extLst>
              <a:ext uri="{FF2B5EF4-FFF2-40B4-BE49-F238E27FC236}">
                <a16:creationId xmlns:a16="http://schemas.microsoft.com/office/drawing/2014/main" id="{68F1D407-DEDF-BB4B-9471-8C375629C4A7}"/>
              </a:ext>
            </a:extLst>
          </p:cNvPr>
          <p:cNvSpPr txBox="1"/>
          <p:nvPr/>
        </p:nvSpPr>
        <p:spPr>
          <a:xfrm>
            <a:off x="7196460" y="1936355"/>
            <a:ext cx="2217275"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a:ea typeface="+mn-ea"/>
                <a:cs typeface="+mn-cs"/>
              </a:rPr>
              <a:t>Hazard Ratio, 0.58 (95% CI, 0.37-0.91)</a:t>
            </a:r>
          </a:p>
        </p:txBody>
      </p:sp>
      <p:sp>
        <p:nvSpPr>
          <p:cNvPr id="38" name="TextBox 37">
            <a:extLst>
              <a:ext uri="{FF2B5EF4-FFF2-40B4-BE49-F238E27FC236}">
                <a16:creationId xmlns:a16="http://schemas.microsoft.com/office/drawing/2014/main" id="{291F5718-A52D-B843-88DD-313417650974}"/>
              </a:ext>
            </a:extLst>
          </p:cNvPr>
          <p:cNvSpPr txBox="1"/>
          <p:nvPr/>
        </p:nvSpPr>
        <p:spPr>
          <a:xfrm>
            <a:off x="11169206" y="2101925"/>
            <a:ext cx="726481"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100" b="1" i="0" u="none" strike="noStrike" kern="1200" cap="none" spc="0" normalizeH="0" baseline="0" noProof="0">
                <a:ln>
                  <a:noFill/>
                </a:ln>
                <a:solidFill>
                  <a:srgbClr val="FFFFFF">
                    <a:lumMod val="50000"/>
                  </a:srgbClr>
                </a:solidFill>
                <a:effectLst/>
                <a:uLnTx/>
                <a:uFillTx/>
                <a:latin typeface="Arial" panose="020B0604020202020204"/>
                <a:ea typeface="+mn-ea"/>
                <a:cs typeface="+mn-cs"/>
              </a:rPr>
              <a:t>Placebo</a:t>
            </a:r>
          </a:p>
        </p:txBody>
      </p:sp>
      <p:sp>
        <p:nvSpPr>
          <p:cNvPr id="39" name="TextBox 38">
            <a:extLst>
              <a:ext uri="{FF2B5EF4-FFF2-40B4-BE49-F238E27FC236}">
                <a16:creationId xmlns:a16="http://schemas.microsoft.com/office/drawing/2014/main" id="{B105C83A-1DBE-1D49-B967-CC434B7983B7}"/>
              </a:ext>
            </a:extLst>
          </p:cNvPr>
          <p:cNvSpPr txBox="1"/>
          <p:nvPr/>
        </p:nvSpPr>
        <p:spPr>
          <a:xfrm>
            <a:off x="10757124" y="3781610"/>
            <a:ext cx="1061509" cy="26161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100" b="1" i="0" u="none" strike="noStrike" kern="1200" cap="none" spc="0" normalizeH="0" baseline="0" noProof="0">
                <a:ln>
                  <a:noFill/>
                </a:ln>
                <a:solidFill>
                  <a:srgbClr val="7F134C"/>
                </a:solidFill>
                <a:effectLst/>
                <a:uLnTx/>
                <a:uFillTx/>
                <a:latin typeface="Arial" panose="020B0604020202020204"/>
                <a:ea typeface="+mn-ea"/>
                <a:cs typeface="+mn-cs"/>
              </a:rPr>
              <a:t>Dapagliflozin</a:t>
            </a:r>
          </a:p>
        </p:txBody>
      </p:sp>
      <p:grpSp>
        <p:nvGrpSpPr>
          <p:cNvPr id="40" name="Group 39">
            <a:extLst>
              <a:ext uri="{FF2B5EF4-FFF2-40B4-BE49-F238E27FC236}">
                <a16:creationId xmlns:a16="http://schemas.microsoft.com/office/drawing/2014/main" id="{76E8E125-26EF-8E42-86ED-CC59DDD7AEB3}"/>
              </a:ext>
            </a:extLst>
          </p:cNvPr>
          <p:cNvGrpSpPr/>
          <p:nvPr/>
        </p:nvGrpSpPr>
        <p:grpSpPr>
          <a:xfrm>
            <a:off x="6119187" y="4859096"/>
            <a:ext cx="5708569" cy="532018"/>
            <a:chOff x="6119187" y="4859096"/>
            <a:chExt cx="5708569" cy="532018"/>
          </a:xfrm>
        </p:grpSpPr>
        <p:sp>
          <p:nvSpPr>
            <p:cNvPr id="41" name="TextBox 40">
              <a:extLst>
                <a:ext uri="{FF2B5EF4-FFF2-40B4-BE49-F238E27FC236}">
                  <a16:creationId xmlns:a16="http://schemas.microsoft.com/office/drawing/2014/main" id="{EB94D9A3-C2E4-5043-AFBC-6E21625C997B}"/>
                </a:ext>
              </a:extLst>
            </p:cNvPr>
            <p:cNvSpPr txBox="1"/>
            <p:nvPr/>
          </p:nvSpPr>
          <p:spPr>
            <a:xfrm>
              <a:off x="6988431" y="5004128"/>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235</a:t>
              </a:r>
            </a:p>
          </p:txBody>
        </p:sp>
        <p:sp>
          <p:nvSpPr>
            <p:cNvPr id="42" name="TextBox 41">
              <a:extLst>
                <a:ext uri="{FF2B5EF4-FFF2-40B4-BE49-F238E27FC236}">
                  <a16:creationId xmlns:a16="http://schemas.microsoft.com/office/drawing/2014/main" id="{F86AEBBF-C700-FA4D-9BFB-E3EFE265A34B}"/>
                </a:ext>
              </a:extLst>
            </p:cNvPr>
            <p:cNvSpPr txBox="1"/>
            <p:nvPr/>
          </p:nvSpPr>
          <p:spPr>
            <a:xfrm>
              <a:off x="7544687" y="5004128"/>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228</a:t>
              </a:r>
            </a:p>
          </p:txBody>
        </p:sp>
        <p:sp>
          <p:nvSpPr>
            <p:cNvPr id="43" name="TextBox 42">
              <a:extLst>
                <a:ext uri="{FF2B5EF4-FFF2-40B4-BE49-F238E27FC236}">
                  <a16:creationId xmlns:a16="http://schemas.microsoft.com/office/drawing/2014/main" id="{245E378D-9C91-304A-B6F7-9292E8E2A53E}"/>
                </a:ext>
              </a:extLst>
            </p:cNvPr>
            <p:cNvSpPr txBox="1"/>
            <p:nvPr/>
          </p:nvSpPr>
          <p:spPr>
            <a:xfrm>
              <a:off x="8111940" y="5004128"/>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223</a:t>
              </a:r>
            </a:p>
          </p:txBody>
        </p:sp>
        <p:sp>
          <p:nvSpPr>
            <p:cNvPr id="44" name="TextBox 43">
              <a:extLst>
                <a:ext uri="{FF2B5EF4-FFF2-40B4-BE49-F238E27FC236}">
                  <a16:creationId xmlns:a16="http://schemas.microsoft.com/office/drawing/2014/main" id="{48FB66CA-3EBD-C642-A0FC-40752CE529AB}"/>
                </a:ext>
              </a:extLst>
            </p:cNvPr>
            <p:cNvSpPr txBox="1"/>
            <p:nvPr/>
          </p:nvSpPr>
          <p:spPr>
            <a:xfrm>
              <a:off x="9251672" y="5004128"/>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203</a:t>
              </a:r>
            </a:p>
          </p:txBody>
        </p:sp>
        <p:sp>
          <p:nvSpPr>
            <p:cNvPr id="45" name="TextBox 44">
              <a:extLst>
                <a:ext uri="{FF2B5EF4-FFF2-40B4-BE49-F238E27FC236}">
                  <a16:creationId xmlns:a16="http://schemas.microsoft.com/office/drawing/2014/main" id="{42CFAF9E-29AA-6C47-8813-61DFF8AE64E7}"/>
                </a:ext>
              </a:extLst>
            </p:cNvPr>
            <p:cNvSpPr txBox="1"/>
            <p:nvPr/>
          </p:nvSpPr>
          <p:spPr>
            <a:xfrm>
              <a:off x="9801296" y="5004128"/>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184</a:t>
              </a:r>
            </a:p>
          </p:txBody>
        </p:sp>
        <p:sp>
          <p:nvSpPr>
            <p:cNvPr id="46" name="TextBox 45">
              <a:extLst>
                <a:ext uri="{FF2B5EF4-FFF2-40B4-BE49-F238E27FC236}">
                  <a16:creationId xmlns:a16="http://schemas.microsoft.com/office/drawing/2014/main" id="{4B3F5F5C-BB2A-B14F-8631-D3167FD512C3}"/>
                </a:ext>
              </a:extLst>
            </p:cNvPr>
            <p:cNvSpPr txBox="1"/>
            <p:nvPr/>
          </p:nvSpPr>
          <p:spPr>
            <a:xfrm>
              <a:off x="10370395" y="5004128"/>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145</a:t>
              </a:r>
            </a:p>
          </p:txBody>
        </p:sp>
        <p:sp>
          <p:nvSpPr>
            <p:cNvPr id="47" name="TextBox 46">
              <a:extLst>
                <a:ext uri="{FF2B5EF4-FFF2-40B4-BE49-F238E27FC236}">
                  <a16:creationId xmlns:a16="http://schemas.microsoft.com/office/drawing/2014/main" id="{FC25DB9D-1044-DF46-ACB7-480BF1E43CCC}"/>
                </a:ext>
              </a:extLst>
            </p:cNvPr>
            <p:cNvSpPr txBox="1"/>
            <p:nvPr/>
          </p:nvSpPr>
          <p:spPr>
            <a:xfrm>
              <a:off x="10969822" y="5004128"/>
              <a:ext cx="31290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96</a:t>
              </a:r>
            </a:p>
          </p:txBody>
        </p:sp>
        <p:sp>
          <p:nvSpPr>
            <p:cNvPr id="48" name="TextBox 47">
              <a:extLst>
                <a:ext uri="{FF2B5EF4-FFF2-40B4-BE49-F238E27FC236}">
                  <a16:creationId xmlns:a16="http://schemas.microsoft.com/office/drawing/2014/main" id="{A3CD4F0A-E091-574C-9E63-D46516D2CC76}"/>
                </a:ext>
              </a:extLst>
            </p:cNvPr>
            <p:cNvSpPr txBox="1"/>
            <p:nvPr/>
          </p:nvSpPr>
          <p:spPr>
            <a:xfrm>
              <a:off x="11514849" y="5004128"/>
              <a:ext cx="31290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31</a:t>
              </a:r>
            </a:p>
          </p:txBody>
        </p:sp>
        <p:sp>
          <p:nvSpPr>
            <p:cNvPr id="49" name="TextBox 48">
              <a:extLst>
                <a:ext uri="{FF2B5EF4-FFF2-40B4-BE49-F238E27FC236}">
                  <a16:creationId xmlns:a16="http://schemas.microsoft.com/office/drawing/2014/main" id="{DC35A845-076E-854C-91C4-7E6031DB4302}"/>
                </a:ext>
              </a:extLst>
            </p:cNvPr>
            <p:cNvSpPr txBox="1"/>
            <p:nvPr/>
          </p:nvSpPr>
          <p:spPr>
            <a:xfrm>
              <a:off x="6988431" y="5149446"/>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233</a:t>
              </a:r>
            </a:p>
          </p:txBody>
        </p:sp>
        <p:sp>
          <p:nvSpPr>
            <p:cNvPr id="50" name="TextBox 49">
              <a:extLst>
                <a:ext uri="{FF2B5EF4-FFF2-40B4-BE49-F238E27FC236}">
                  <a16:creationId xmlns:a16="http://schemas.microsoft.com/office/drawing/2014/main" id="{EAC92171-433E-9743-AA32-B0A4C917FABF}"/>
                </a:ext>
              </a:extLst>
            </p:cNvPr>
            <p:cNvSpPr txBox="1"/>
            <p:nvPr/>
          </p:nvSpPr>
          <p:spPr>
            <a:xfrm>
              <a:off x="7544687" y="5149446"/>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224</a:t>
              </a:r>
            </a:p>
          </p:txBody>
        </p:sp>
        <p:sp>
          <p:nvSpPr>
            <p:cNvPr id="51" name="TextBox 50">
              <a:extLst>
                <a:ext uri="{FF2B5EF4-FFF2-40B4-BE49-F238E27FC236}">
                  <a16:creationId xmlns:a16="http://schemas.microsoft.com/office/drawing/2014/main" id="{981201FD-43F4-0C46-9FCE-7460786EB37F}"/>
                </a:ext>
              </a:extLst>
            </p:cNvPr>
            <p:cNvSpPr txBox="1"/>
            <p:nvPr/>
          </p:nvSpPr>
          <p:spPr>
            <a:xfrm>
              <a:off x="8111940" y="5149446"/>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216</a:t>
              </a:r>
            </a:p>
          </p:txBody>
        </p:sp>
        <p:sp>
          <p:nvSpPr>
            <p:cNvPr id="52" name="TextBox 51">
              <a:extLst>
                <a:ext uri="{FF2B5EF4-FFF2-40B4-BE49-F238E27FC236}">
                  <a16:creationId xmlns:a16="http://schemas.microsoft.com/office/drawing/2014/main" id="{806FF696-B8A1-8B4E-8F2E-EE63A709E016}"/>
                </a:ext>
              </a:extLst>
            </p:cNvPr>
            <p:cNvSpPr txBox="1"/>
            <p:nvPr/>
          </p:nvSpPr>
          <p:spPr>
            <a:xfrm>
              <a:off x="9251671" y="5149446"/>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197</a:t>
              </a:r>
            </a:p>
          </p:txBody>
        </p:sp>
        <p:sp>
          <p:nvSpPr>
            <p:cNvPr id="53" name="TextBox 52">
              <a:extLst>
                <a:ext uri="{FF2B5EF4-FFF2-40B4-BE49-F238E27FC236}">
                  <a16:creationId xmlns:a16="http://schemas.microsoft.com/office/drawing/2014/main" id="{E39DD19B-1239-6B44-914D-804C44479ACA}"/>
                </a:ext>
              </a:extLst>
            </p:cNvPr>
            <p:cNvSpPr txBox="1"/>
            <p:nvPr/>
          </p:nvSpPr>
          <p:spPr>
            <a:xfrm>
              <a:off x="9801296" y="5149446"/>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187</a:t>
              </a:r>
            </a:p>
          </p:txBody>
        </p:sp>
        <p:sp>
          <p:nvSpPr>
            <p:cNvPr id="54" name="TextBox 53">
              <a:extLst>
                <a:ext uri="{FF2B5EF4-FFF2-40B4-BE49-F238E27FC236}">
                  <a16:creationId xmlns:a16="http://schemas.microsoft.com/office/drawing/2014/main" id="{07F6AC5A-A7BD-7548-BD5C-C34D01603ECA}"/>
                </a:ext>
              </a:extLst>
            </p:cNvPr>
            <p:cNvSpPr txBox="1"/>
            <p:nvPr/>
          </p:nvSpPr>
          <p:spPr>
            <a:xfrm>
              <a:off x="10370396" y="5149446"/>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142</a:t>
              </a:r>
            </a:p>
          </p:txBody>
        </p:sp>
        <p:sp>
          <p:nvSpPr>
            <p:cNvPr id="55" name="TextBox 54">
              <a:extLst>
                <a:ext uri="{FF2B5EF4-FFF2-40B4-BE49-F238E27FC236}">
                  <a16:creationId xmlns:a16="http://schemas.microsoft.com/office/drawing/2014/main" id="{9A7259D4-A3A5-6448-B2FD-2D65E16E6D8B}"/>
                </a:ext>
              </a:extLst>
            </p:cNvPr>
            <p:cNvSpPr txBox="1"/>
            <p:nvPr/>
          </p:nvSpPr>
          <p:spPr>
            <a:xfrm>
              <a:off x="10969822" y="5149446"/>
              <a:ext cx="31290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81</a:t>
              </a:r>
            </a:p>
          </p:txBody>
        </p:sp>
        <p:sp>
          <p:nvSpPr>
            <p:cNvPr id="56" name="TextBox 55">
              <a:extLst>
                <a:ext uri="{FF2B5EF4-FFF2-40B4-BE49-F238E27FC236}">
                  <a16:creationId xmlns:a16="http://schemas.microsoft.com/office/drawing/2014/main" id="{C19AB84A-4842-6F46-9BF2-22C445B15944}"/>
                </a:ext>
              </a:extLst>
            </p:cNvPr>
            <p:cNvSpPr txBox="1"/>
            <p:nvPr/>
          </p:nvSpPr>
          <p:spPr>
            <a:xfrm>
              <a:off x="11514849" y="5149446"/>
              <a:ext cx="31290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31</a:t>
              </a:r>
            </a:p>
          </p:txBody>
        </p:sp>
        <p:sp>
          <p:nvSpPr>
            <p:cNvPr id="57" name="TextBox 56">
              <a:extLst>
                <a:ext uri="{FF2B5EF4-FFF2-40B4-BE49-F238E27FC236}">
                  <a16:creationId xmlns:a16="http://schemas.microsoft.com/office/drawing/2014/main" id="{C1FC8A85-712F-8545-BD1C-5A95FDAD78AD}"/>
                </a:ext>
              </a:extLst>
            </p:cNvPr>
            <p:cNvSpPr txBox="1"/>
            <p:nvPr/>
          </p:nvSpPr>
          <p:spPr>
            <a:xfrm>
              <a:off x="6119187" y="5004128"/>
              <a:ext cx="902812"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1" i="0" u="none" strike="noStrike" kern="1200" cap="none" spc="0" normalizeH="0" baseline="0" noProof="0">
                  <a:ln>
                    <a:noFill/>
                  </a:ln>
                  <a:solidFill>
                    <a:srgbClr val="7F134C"/>
                  </a:solidFill>
                  <a:effectLst/>
                  <a:uLnTx/>
                  <a:uFillTx/>
                  <a:latin typeface="Arial" panose="020B0604020202020204"/>
                  <a:ea typeface="+mn-ea"/>
                  <a:cs typeface="+mn-cs"/>
                </a:rPr>
                <a:t>Dapagliflozin</a:t>
              </a:r>
            </a:p>
          </p:txBody>
        </p:sp>
        <p:sp>
          <p:nvSpPr>
            <p:cNvPr id="58" name="TextBox 57">
              <a:extLst>
                <a:ext uri="{FF2B5EF4-FFF2-40B4-BE49-F238E27FC236}">
                  <a16:creationId xmlns:a16="http://schemas.microsoft.com/office/drawing/2014/main" id="{F78603C7-312E-BC4E-AE29-AECCB770C62B}"/>
                </a:ext>
              </a:extLst>
            </p:cNvPr>
            <p:cNvSpPr txBox="1"/>
            <p:nvPr/>
          </p:nvSpPr>
          <p:spPr>
            <a:xfrm>
              <a:off x="6394904" y="5149446"/>
              <a:ext cx="627095"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1" i="0" u="none" strike="noStrike" kern="1200" cap="none" spc="0" normalizeH="0" baseline="0" noProof="0">
                  <a:ln>
                    <a:noFill/>
                  </a:ln>
                  <a:solidFill>
                    <a:srgbClr val="FFFFFF">
                      <a:lumMod val="50000"/>
                    </a:srgbClr>
                  </a:solidFill>
                  <a:effectLst/>
                  <a:uLnTx/>
                  <a:uFillTx/>
                  <a:latin typeface="Arial" panose="020B0604020202020204"/>
                  <a:ea typeface="+mn-ea"/>
                  <a:cs typeface="+mn-cs"/>
                </a:rPr>
                <a:t>Placebo</a:t>
              </a:r>
            </a:p>
          </p:txBody>
        </p:sp>
        <p:sp>
          <p:nvSpPr>
            <p:cNvPr id="59" name="TextBox 58">
              <a:extLst>
                <a:ext uri="{FF2B5EF4-FFF2-40B4-BE49-F238E27FC236}">
                  <a16:creationId xmlns:a16="http://schemas.microsoft.com/office/drawing/2014/main" id="{54667186-E646-7B46-AC81-05608A876C7E}"/>
                </a:ext>
              </a:extLst>
            </p:cNvPr>
            <p:cNvSpPr txBox="1"/>
            <p:nvPr/>
          </p:nvSpPr>
          <p:spPr>
            <a:xfrm>
              <a:off x="6273077" y="4859096"/>
              <a:ext cx="748923"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a:ea typeface="+mn-ea"/>
                  <a:cs typeface="+mn-cs"/>
                </a:rPr>
                <a:t>No at Risk</a:t>
              </a:r>
            </a:p>
          </p:txBody>
        </p:sp>
        <p:sp>
          <p:nvSpPr>
            <p:cNvPr id="60" name="TextBox 59">
              <a:extLst>
                <a:ext uri="{FF2B5EF4-FFF2-40B4-BE49-F238E27FC236}">
                  <a16:creationId xmlns:a16="http://schemas.microsoft.com/office/drawing/2014/main" id="{2EA893F6-256E-AF43-9B20-210028F599FF}"/>
                </a:ext>
              </a:extLst>
            </p:cNvPr>
            <p:cNvSpPr txBox="1"/>
            <p:nvPr/>
          </p:nvSpPr>
          <p:spPr>
            <a:xfrm>
              <a:off x="8672783" y="5014964"/>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7F134C"/>
                  </a:solidFill>
                  <a:effectLst/>
                  <a:uLnTx/>
                  <a:uFillTx/>
                  <a:latin typeface="Arial" panose="020B0604020202020204"/>
                  <a:ea typeface="+mn-ea"/>
                  <a:cs typeface="+mn-cs"/>
                </a:rPr>
                <a:t>215</a:t>
              </a:r>
            </a:p>
          </p:txBody>
        </p:sp>
        <p:sp>
          <p:nvSpPr>
            <p:cNvPr id="61" name="TextBox 60">
              <a:extLst>
                <a:ext uri="{FF2B5EF4-FFF2-40B4-BE49-F238E27FC236}">
                  <a16:creationId xmlns:a16="http://schemas.microsoft.com/office/drawing/2014/main" id="{EFD72E5F-5C1D-2846-99A2-40A9B195A06E}"/>
                </a:ext>
              </a:extLst>
            </p:cNvPr>
            <p:cNvSpPr txBox="1"/>
            <p:nvPr/>
          </p:nvSpPr>
          <p:spPr>
            <a:xfrm>
              <a:off x="8672782" y="5160282"/>
              <a:ext cx="37702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FFFFFF">
                      <a:lumMod val="50000"/>
                    </a:srgbClr>
                  </a:solidFill>
                  <a:effectLst/>
                  <a:uLnTx/>
                  <a:uFillTx/>
                  <a:latin typeface="Arial" panose="020B0604020202020204"/>
                  <a:ea typeface="+mn-ea"/>
                  <a:cs typeface="+mn-cs"/>
                </a:rPr>
                <a:t>207</a:t>
              </a:r>
            </a:p>
          </p:txBody>
        </p:sp>
      </p:grpSp>
      <p:sp>
        <p:nvSpPr>
          <p:cNvPr id="62" name="TextBox 61">
            <a:extLst>
              <a:ext uri="{FF2B5EF4-FFF2-40B4-BE49-F238E27FC236}">
                <a16:creationId xmlns:a16="http://schemas.microsoft.com/office/drawing/2014/main" id="{015AE508-9A1A-9F4D-8B73-C38668D178BF}"/>
              </a:ext>
            </a:extLst>
          </p:cNvPr>
          <p:cNvSpPr txBox="1"/>
          <p:nvPr/>
        </p:nvSpPr>
        <p:spPr>
          <a:xfrm>
            <a:off x="1876458" y="1325338"/>
            <a:ext cx="33874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a:ea typeface="+mn-ea"/>
                <a:cs typeface="+mn-cs"/>
              </a:rPr>
              <a:t>No History of Heart Failure</a:t>
            </a:r>
          </a:p>
        </p:txBody>
      </p:sp>
      <p:sp>
        <p:nvSpPr>
          <p:cNvPr id="63" name="TextBox 62">
            <a:extLst>
              <a:ext uri="{FF2B5EF4-FFF2-40B4-BE49-F238E27FC236}">
                <a16:creationId xmlns:a16="http://schemas.microsoft.com/office/drawing/2014/main" id="{699EC079-1EF6-DF40-A560-F9327CB2EAD0}"/>
              </a:ext>
            </a:extLst>
          </p:cNvPr>
          <p:cNvSpPr txBox="1"/>
          <p:nvPr/>
        </p:nvSpPr>
        <p:spPr>
          <a:xfrm>
            <a:off x="7478234" y="1325338"/>
            <a:ext cx="392083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a:ea typeface="+mn-ea"/>
                <a:cs typeface="+mn-cs"/>
              </a:rPr>
              <a:t>History of Heart Failure</a:t>
            </a:r>
          </a:p>
        </p:txBody>
      </p:sp>
      <p:grpSp>
        <p:nvGrpSpPr>
          <p:cNvPr id="64" name="Group 63">
            <a:extLst>
              <a:ext uri="{FF2B5EF4-FFF2-40B4-BE49-F238E27FC236}">
                <a16:creationId xmlns:a16="http://schemas.microsoft.com/office/drawing/2014/main" id="{0A4ADFA4-79B5-EA4C-A0C4-A6B017AFF59B}"/>
              </a:ext>
            </a:extLst>
          </p:cNvPr>
          <p:cNvGrpSpPr/>
          <p:nvPr/>
        </p:nvGrpSpPr>
        <p:grpSpPr>
          <a:xfrm>
            <a:off x="787130" y="1886804"/>
            <a:ext cx="5249533" cy="3190107"/>
            <a:chOff x="787130" y="1886804"/>
            <a:chExt cx="5249533" cy="3190107"/>
          </a:xfrm>
        </p:grpSpPr>
        <p:sp>
          <p:nvSpPr>
            <p:cNvPr id="65" name="Freeform: Shape 11">
              <a:extLst>
                <a:ext uri="{FF2B5EF4-FFF2-40B4-BE49-F238E27FC236}">
                  <a16:creationId xmlns:a16="http://schemas.microsoft.com/office/drawing/2014/main" id="{8EFF80D8-563C-E54E-A6AB-6F33A9AC6828}"/>
                </a:ext>
              </a:extLst>
            </p:cNvPr>
            <p:cNvSpPr/>
            <p:nvPr/>
          </p:nvSpPr>
          <p:spPr>
            <a:xfrm>
              <a:off x="1349608" y="2000690"/>
              <a:ext cx="4534302" cy="2667667"/>
            </a:xfrm>
            <a:custGeom>
              <a:avLst/>
              <a:gdLst>
                <a:gd name="connsiteX0" fmla="*/ 0 w 7406640"/>
                <a:gd name="connsiteY0" fmla="*/ 0 h 3877056"/>
                <a:gd name="connsiteX1" fmla="*/ 0 w 7406640"/>
                <a:gd name="connsiteY1" fmla="*/ 3877056 h 3877056"/>
                <a:gd name="connsiteX2" fmla="*/ 7406640 w 7406640"/>
                <a:gd name="connsiteY2" fmla="*/ 3877056 h 3877056"/>
              </a:gdLst>
              <a:ahLst/>
              <a:cxnLst>
                <a:cxn ang="0">
                  <a:pos x="connsiteX0" y="connsiteY0"/>
                </a:cxn>
                <a:cxn ang="0">
                  <a:pos x="connsiteX1" y="connsiteY1"/>
                </a:cxn>
                <a:cxn ang="0">
                  <a:pos x="connsiteX2" y="connsiteY2"/>
                </a:cxn>
              </a:cxnLst>
              <a:rect l="l" t="t" r="r" b="b"/>
              <a:pathLst>
                <a:path w="7406640" h="3877056">
                  <a:moveTo>
                    <a:pt x="0" y="0"/>
                  </a:moveTo>
                  <a:lnTo>
                    <a:pt x="0" y="3877056"/>
                  </a:lnTo>
                  <a:lnTo>
                    <a:pt x="7406640" y="3877056"/>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6" name="TextBox 65">
              <a:extLst>
                <a:ext uri="{FF2B5EF4-FFF2-40B4-BE49-F238E27FC236}">
                  <a16:creationId xmlns:a16="http://schemas.microsoft.com/office/drawing/2014/main" id="{B0F23E31-6361-7047-B80A-E5FC7F1E385F}"/>
                </a:ext>
              </a:extLst>
            </p:cNvPr>
            <p:cNvSpPr txBox="1"/>
            <p:nvPr/>
          </p:nvSpPr>
          <p:spPr>
            <a:xfrm>
              <a:off x="2722049" y="4822995"/>
              <a:ext cx="2044149"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050" b="1" i="0" u="none" strike="noStrike" kern="1200" cap="none" spc="0" normalizeH="0" baseline="0" noProof="0">
                  <a:ln>
                    <a:noFill/>
                  </a:ln>
                  <a:solidFill>
                    <a:srgbClr val="000000"/>
                  </a:solidFill>
                  <a:effectLst/>
                  <a:uLnTx/>
                  <a:uFillTx/>
                  <a:latin typeface="Arial" panose="020B0604020202020204"/>
                  <a:ea typeface="+mn-ea"/>
                  <a:cs typeface="+mn-cs"/>
                </a:rPr>
                <a:t>Months Since Randomization</a:t>
              </a:r>
            </a:p>
          </p:txBody>
        </p:sp>
        <p:sp>
          <p:nvSpPr>
            <p:cNvPr id="67" name="TextBox 66">
              <a:extLst>
                <a:ext uri="{FF2B5EF4-FFF2-40B4-BE49-F238E27FC236}">
                  <a16:creationId xmlns:a16="http://schemas.microsoft.com/office/drawing/2014/main" id="{08579139-9DA8-4F43-B274-5F452D77D655}"/>
                </a:ext>
              </a:extLst>
            </p:cNvPr>
            <p:cNvSpPr txBox="1"/>
            <p:nvPr/>
          </p:nvSpPr>
          <p:spPr>
            <a:xfrm rot="16200000">
              <a:off x="-11807" y="3220438"/>
              <a:ext cx="1851789"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050" b="1" i="0" u="none" strike="noStrike" kern="1200" cap="none" spc="0" normalizeH="0" baseline="0" noProof="0">
                  <a:ln>
                    <a:noFill/>
                  </a:ln>
                  <a:solidFill>
                    <a:srgbClr val="000000"/>
                  </a:solidFill>
                  <a:effectLst/>
                  <a:uLnTx/>
                  <a:uFillTx/>
                  <a:latin typeface="Arial" panose="020B0604020202020204"/>
                  <a:ea typeface="+mn-ea"/>
                  <a:cs typeface="+mn-cs"/>
                </a:rPr>
                <a:t>Cumulative  Incidence (%)</a:t>
              </a:r>
            </a:p>
          </p:txBody>
        </p:sp>
        <p:grpSp>
          <p:nvGrpSpPr>
            <p:cNvPr id="68" name="Group 67">
              <a:extLst>
                <a:ext uri="{FF2B5EF4-FFF2-40B4-BE49-F238E27FC236}">
                  <a16:creationId xmlns:a16="http://schemas.microsoft.com/office/drawing/2014/main" id="{B1767910-E846-BD4E-949E-697B93C2087B}"/>
                </a:ext>
              </a:extLst>
            </p:cNvPr>
            <p:cNvGrpSpPr/>
            <p:nvPr/>
          </p:nvGrpSpPr>
          <p:grpSpPr>
            <a:xfrm>
              <a:off x="1261459" y="4668356"/>
              <a:ext cx="4775204" cy="274833"/>
              <a:chOff x="1261459" y="4668356"/>
              <a:chExt cx="4775204" cy="274833"/>
            </a:xfrm>
          </p:grpSpPr>
          <p:cxnSp>
            <p:nvCxnSpPr>
              <p:cNvPr id="86" name="Straight Connector 85">
                <a:extLst>
                  <a:ext uri="{FF2B5EF4-FFF2-40B4-BE49-F238E27FC236}">
                    <a16:creationId xmlns:a16="http://schemas.microsoft.com/office/drawing/2014/main" id="{2EA3D956-51FA-AB4A-B4C0-D1AF4C5E0DD6}"/>
                  </a:ext>
                </a:extLst>
              </p:cNvPr>
              <p:cNvCxnSpPr>
                <a:cxnSpLocks/>
              </p:cNvCxnSpPr>
              <p:nvPr/>
            </p:nvCxnSpPr>
            <p:spPr>
              <a:xfrm rot="5400000">
                <a:off x="1352070"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5A86D6D5-8E61-CC44-B15E-65EFD74313B0}"/>
                  </a:ext>
                </a:extLst>
              </p:cNvPr>
              <p:cNvCxnSpPr>
                <a:cxnSpLocks/>
              </p:cNvCxnSpPr>
              <p:nvPr/>
            </p:nvCxnSpPr>
            <p:spPr>
              <a:xfrm rot="5400000">
                <a:off x="1914618"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a:extLst>
                  <a:ext uri="{FF2B5EF4-FFF2-40B4-BE49-F238E27FC236}">
                    <a16:creationId xmlns:a16="http://schemas.microsoft.com/office/drawing/2014/main" id="{EDB90EF4-1BD1-9A4A-BC47-A3888DB6EC2B}"/>
                  </a:ext>
                </a:extLst>
              </p:cNvPr>
              <p:cNvCxnSpPr>
                <a:cxnSpLocks/>
              </p:cNvCxnSpPr>
              <p:nvPr/>
            </p:nvCxnSpPr>
            <p:spPr>
              <a:xfrm rot="5400000">
                <a:off x="3039714"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102CFF60-ED5B-7249-821C-255A6A40A2DB}"/>
                  </a:ext>
                </a:extLst>
              </p:cNvPr>
              <p:cNvCxnSpPr>
                <a:cxnSpLocks/>
              </p:cNvCxnSpPr>
              <p:nvPr/>
            </p:nvCxnSpPr>
            <p:spPr>
              <a:xfrm rot="5400000">
                <a:off x="3602262"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D7B07744-F84B-3247-9101-5669EC2F94E1}"/>
                  </a:ext>
                </a:extLst>
              </p:cNvPr>
              <p:cNvCxnSpPr>
                <a:cxnSpLocks/>
              </p:cNvCxnSpPr>
              <p:nvPr/>
            </p:nvCxnSpPr>
            <p:spPr>
              <a:xfrm rot="5400000">
                <a:off x="4164810"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a:extLst>
                  <a:ext uri="{FF2B5EF4-FFF2-40B4-BE49-F238E27FC236}">
                    <a16:creationId xmlns:a16="http://schemas.microsoft.com/office/drawing/2014/main" id="{D7F830D9-D642-EA4E-953B-669555E4786D}"/>
                  </a:ext>
                </a:extLst>
              </p:cNvPr>
              <p:cNvCxnSpPr>
                <a:cxnSpLocks/>
              </p:cNvCxnSpPr>
              <p:nvPr/>
            </p:nvCxnSpPr>
            <p:spPr>
              <a:xfrm rot="5400000">
                <a:off x="4727358"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DC66AB87-561E-494E-8BDD-0AD9330E4BC0}"/>
                  </a:ext>
                </a:extLst>
              </p:cNvPr>
              <p:cNvCxnSpPr>
                <a:cxnSpLocks/>
              </p:cNvCxnSpPr>
              <p:nvPr/>
            </p:nvCxnSpPr>
            <p:spPr>
              <a:xfrm rot="5400000">
                <a:off x="5289906"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a:extLst>
                  <a:ext uri="{FF2B5EF4-FFF2-40B4-BE49-F238E27FC236}">
                    <a16:creationId xmlns:a16="http://schemas.microsoft.com/office/drawing/2014/main" id="{A619BE54-2401-4A44-A14E-5F1BD1805FFC}"/>
                  </a:ext>
                </a:extLst>
              </p:cNvPr>
              <p:cNvCxnSpPr>
                <a:cxnSpLocks/>
              </p:cNvCxnSpPr>
              <p:nvPr/>
            </p:nvCxnSpPr>
            <p:spPr>
              <a:xfrm rot="5400000">
                <a:off x="5852455"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94" name="TextBox 93">
                <a:extLst>
                  <a:ext uri="{FF2B5EF4-FFF2-40B4-BE49-F238E27FC236}">
                    <a16:creationId xmlns:a16="http://schemas.microsoft.com/office/drawing/2014/main" id="{1509716A-99C0-9244-95E1-B561DEE2354D}"/>
                  </a:ext>
                </a:extLst>
              </p:cNvPr>
              <p:cNvSpPr txBox="1"/>
              <p:nvPr/>
            </p:nvSpPr>
            <p:spPr>
              <a:xfrm>
                <a:off x="1261459" y="4712357"/>
                <a:ext cx="24878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0</a:t>
                </a:r>
              </a:p>
            </p:txBody>
          </p:sp>
          <p:sp>
            <p:nvSpPr>
              <p:cNvPr id="95" name="TextBox 94">
                <a:extLst>
                  <a:ext uri="{FF2B5EF4-FFF2-40B4-BE49-F238E27FC236}">
                    <a16:creationId xmlns:a16="http://schemas.microsoft.com/office/drawing/2014/main" id="{8F319684-E210-5D40-B074-82F8E8A23FAC}"/>
                  </a:ext>
                </a:extLst>
              </p:cNvPr>
              <p:cNvSpPr txBox="1"/>
              <p:nvPr/>
            </p:nvSpPr>
            <p:spPr>
              <a:xfrm>
                <a:off x="1823527" y="4712357"/>
                <a:ext cx="24878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4</a:t>
                </a:r>
              </a:p>
            </p:txBody>
          </p:sp>
          <p:sp>
            <p:nvSpPr>
              <p:cNvPr id="96" name="TextBox 95">
                <a:extLst>
                  <a:ext uri="{FF2B5EF4-FFF2-40B4-BE49-F238E27FC236}">
                    <a16:creationId xmlns:a16="http://schemas.microsoft.com/office/drawing/2014/main" id="{48829B3A-BCB3-F843-A249-4BEA4D60207B}"/>
                  </a:ext>
                </a:extLst>
              </p:cNvPr>
              <p:cNvSpPr txBox="1"/>
              <p:nvPr/>
            </p:nvSpPr>
            <p:spPr>
              <a:xfrm>
                <a:off x="2923779" y="4712357"/>
                <a:ext cx="31290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12</a:t>
                </a:r>
              </a:p>
            </p:txBody>
          </p:sp>
          <p:sp>
            <p:nvSpPr>
              <p:cNvPr id="97" name="TextBox 96">
                <a:extLst>
                  <a:ext uri="{FF2B5EF4-FFF2-40B4-BE49-F238E27FC236}">
                    <a16:creationId xmlns:a16="http://schemas.microsoft.com/office/drawing/2014/main" id="{AE4C5C57-A2F5-6641-B0CE-6822CAA89A11}"/>
                  </a:ext>
                </a:extLst>
              </p:cNvPr>
              <p:cNvSpPr txBox="1"/>
              <p:nvPr/>
            </p:nvSpPr>
            <p:spPr>
              <a:xfrm>
                <a:off x="3483775" y="4712357"/>
                <a:ext cx="31290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16</a:t>
                </a:r>
              </a:p>
            </p:txBody>
          </p:sp>
          <p:sp>
            <p:nvSpPr>
              <p:cNvPr id="98" name="TextBox 97">
                <a:extLst>
                  <a:ext uri="{FF2B5EF4-FFF2-40B4-BE49-F238E27FC236}">
                    <a16:creationId xmlns:a16="http://schemas.microsoft.com/office/drawing/2014/main" id="{BFA71CF3-CB47-D846-9DAD-C4605B65C227}"/>
                  </a:ext>
                </a:extLst>
              </p:cNvPr>
              <p:cNvSpPr txBox="1"/>
              <p:nvPr/>
            </p:nvSpPr>
            <p:spPr>
              <a:xfrm>
                <a:off x="4043771" y="4712357"/>
                <a:ext cx="31290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20</a:t>
                </a:r>
              </a:p>
            </p:txBody>
          </p:sp>
          <p:sp>
            <p:nvSpPr>
              <p:cNvPr id="99" name="TextBox 98">
                <a:extLst>
                  <a:ext uri="{FF2B5EF4-FFF2-40B4-BE49-F238E27FC236}">
                    <a16:creationId xmlns:a16="http://schemas.microsoft.com/office/drawing/2014/main" id="{A98DFA82-E8D5-D045-AA84-018B762C0596}"/>
                  </a:ext>
                </a:extLst>
              </p:cNvPr>
              <p:cNvSpPr txBox="1"/>
              <p:nvPr/>
            </p:nvSpPr>
            <p:spPr>
              <a:xfrm>
                <a:off x="4603766" y="4712357"/>
                <a:ext cx="31290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24</a:t>
                </a:r>
              </a:p>
            </p:txBody>
          </p:sp>
          <p:sp>
            <p:nvSpPr>
              <p:cNvPr id="100" name="TextBox 99">
                <a:extLst>
                  <a:ext uri="{FF2B5EF4-FFF2-40B4-BE49-F238E27FC236}">
                    <a16:creationId xmlns:a16="http://schemas.microsoft.com/office/drawing/2014/main" id="{DE45DD18-F620-4541-9A12-42BB56C55140}"/>
                  </a:ext>
                </a:extLst>
              </p:cNvPr>
              <p:cNvSpPr txBox="1"/>
              <p:nvPr/>
            </p:nvSpPr>
            <p:spPr>
              <a:xfrm>
                <a:off x="5163762" y="4712357"/>
                <a:ext cx="31290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28</a:t>
                </a:r>
              </a:p>
            </p:txBody>
          </p:sp>
          <p:sp>
            <p:nvSpPr>
              <p:cNvPr id="101" name="TextBox 100">
                <a:extLst>
                  <a:ext uri="{FF2B5EF4-FFF2-40B4-BE49-F238E27FC236}">
                    <a16:creationId xmlns:a16="http://schemas.microsoft.com/office/drawing/2014/main" id="{D9C0EA98-F836-2E4C-9198-5081E2888C01}"/>
                  </a:ext>
                </a:extLst>
              </p:cNvPr>
              <p:cNvSpPr txBox="1"/>
              <p:nvPr/>
            </p:nvSpPr>
            <p:spPr>
              <a:xfrm>
                <a:off x="5723756" y="4712357"/>
                <a:ext cx="31290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32</a:t>
                </a:r>
              </a:p>
            </p:txBody>
          </p:sp>
          <p:cxnSp>
            <p:nvCxnSpPr>
              <p:cNvPr id="102" name="Straight Connector 101">
                <a:extLst>
                  <a:ext uri="{FF2B5EF4-FFF2-40B4-BE49-F238E27FC236}">
                    <a16:creationId xmlns:a16="http://schemas.microsoft.com/office/drawing/2014/main" id="{3B2084B5-B32B-FF4C-B18E-83652361F85B}"/>
                  </a:ext>
                </a:extLst>
              </p:cNvPr>
              <p:cNvCxnSpPr>
                <a:cxnSpLocks/>
              </p:cNvCxnSpPr>
              <p:nvPr/>
            </p:nvCxnSpPr>
            <p:spPr>
              <a:xfrm rot="5400000">
                <a:off x="2477166"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03" name="TextBox 102">
                <a:extLst>
                  <a:ext uri="{FF2B5EF4-FFF2-40B4-BE49-F238E27FC236}">
                    <a16:creationId xmlns:a16="http://schemas.microsoft.com/office/drawing/2014/main" id="{63932E21-0BF5-1145-B428-61529DBFFE00}"/>
                  </a:ext>
                </a:extLst>
              </p:cNvPr>
              <p:cNvSpPr txBox="1"/>
              <p:nvPr/>
            </p:nvSpPr>
            <p:spPr>
              <a:xfrm>
                <a:off x="2385595" y="4712357"/>
                <a:ext cx="24878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8</a:t>
                </a:r>
              </a:p>
            </p:txBody>
          </p:sp>
        </p:grpSp>
        <p:grpSp>
          <p:nvGrpSpPr>
            <p:cNvPr id="69" name="Group 68">
              <a:extLst>
                <a:ext uri="{FF2B5EF4-FFF2-40B4-BE49-F238E27FC236}">
                  <a16:creationId xmlns:a16="http://schemas.microsoft.com/office/drawing/2014/main" id="{B844C5CE-50FF-564C-98D9-043EAF81B060}"/>
                </a:ext>
              </a:extLst>
            </p:cNvPr>
            <p:cNvGrpSpPr/>
            <p:nvPr/>
          </p:nvGrpSpPr>
          <p:grpSpPr>
            <a:xfrm>
              <a:off x="1026143" y="1886804"/>
              <a:ext cx="325105" cy="2851418"/>
              <a:chOff x="1026143" y="1886804"/>
              <a:chExt cx="325105" cy="2851418"/>
            </a:xfrm>
          </p:grpSpPr>
          <p:cxnSp>
            <p:nvCxnSpPr>
              <p:cNvPr id="70" name="Straight Connector 69">
                <a:extLst>
                  <a:ext uri="{FF2B5EF4-FFF2-40B4-BE49-F238E27FC236}">
                    <a16:creationId xmlns:a16="http://schemas.microsoft.com/office/drawing/2014/main" id="{FE2ED8B9-C447-434E-8995-49A0FB320B5C}"/>
                  </a:ext>
                </a:extLst>
              </p:cNvPr>
              <p:cNvCxnSpPr/>
              <p:nvPr/>
            </p:nvCxnSpPr>
            <p:spPr>
              <a:xfrm>
                <a:off x="1295488" y="2004102"/>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a:extLst>
                  <a:ext uri="{FF2B5EF4-FFF2-40B4-BE49-F238E27FC236}">
                    <a16:creationId xmlns:a16="http://schemas.microsoft.com/office/drawing/2014/main" id="{F62800C4-0687-E246-885B-6FB2429506CB}"/>
                  </a:ext>
                </a:extLst>
              </p:cNvPr>
              <p:cNvCxnSpPr/>
              <p:nvPr/>
            </p:nvCxnSpPr>
            <p:spPr>
              <a:xfrm>
                <a:off x="1295488" y="2749996"/>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a16="http://schemas.microsoft.com/office/drawing/2014/main" id="{153472B3-63A7-CF45-86C0-CE00CE1AE561}"/>
                  </a:ext>
                </a:extLst>
              </p:cNvPr>
              <p:cNvCxnSpPr/>
              <p:nvPr/>
            </p:nvCxnSpPr>
            <p:spPr>
              <a:xfrm>
                <a:off x="1295488" y="4614730"/>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73" name="TextBox 72">
                <a:extLst>
                  <a:ext uri="{FF2B5EF4-FFF2-40B4-BE49-F238E27FC236}">
                    <a16:creationId xmlns:a16="http://schemas.microsoft.com/office/drawing/2014/main" id="{96D85A69-D64B-A349-B926-1A90084E24BF}"/>
                  </a:ext>
                </a:extLst>
              </p:cNvPr>
              <p:cNvSpPr txBox="1"/>
              <p:nvPr/>
            </p:nvSpPr>
            <p:spPr>
              <a:xfrm>
                <a:off x="1090264" y="4507390"/>
                <a:ext cx="248786"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0</a:t>
                </a:r>
              </a:p>
            </p:txBody>
          </p:sp>
          <p:sp>
            <p:nvSpPr>
              <p:cNvPr id="74" name="TextBox 73">
                <a:extLst>
                  <a:ext uri="{FF2B5EF4-FFF2-40B4-BE49-F238E27FC236}">
                    <a16:creationId xmlns:a16="http://schemas.microsoft.com/office/drawing/2014/main" id="{4C337CDC-8772-404B-82D6-8CA1039B06B4}"/>
                  </a:ext>
                </a:extLst>
              </p:cNvPr>
              <p:cNvSpPr txBox="1"/>
              <p:nvPr/>
            </p:nvSpPr>
            <p:spPr>
              <a:xfrm>
                <a:off x="1026143" y="3384280"/>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15</a:t>
                </a:r>
              </a:p>
            </p:txBody>
          </p:sp>
          <p:sp>
            <p:nvSpPr>
              <p:cNvPr id="75" name="TextBox 74">
                <a:extLst>
                  <a:ext uri="{FF2B5EF4-FFF2-40B4-BE49-F238E27FC236}">
                    <a16:creationId xmlns:a16="http://schemas.microsoft.com/office/drawing/2014/main" id="{1FF64845-1925-754A-A43F-779E6309FDEE}"/>
                  </a:ext>
                </a:extLst>
              </p:cNvPr>
              <p:cNvSpPr txBox="1"/>
              <p:nvPr/>
            </p:nvSpPr>
            <p:spPr>
              <a:xfrm>
                <a:off x="1090264" y="4133018"/>
                <a:ext cx="248786"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5</a:t>
                </a:r>
              </a:p>
            </p:txBody>
          </p:sp>
          <p:sp>
            <p:nvSpPr>
              <p:cNvPr id="76" name="TextBox 75">
                <a:extLst>
                  <a:ext uri="{FF2B5EF4-FFF2-40B4-BE49-F238E27FC236}">
                    <a16:creationId xmlns:a16="http://schemas.microsoft.com/office/drawing/2014/main" id="{943B2637-0030-234F-88CB-58FB3399FCAC}"/>
                  </a:ext>
                </a:extLst>
              </p:cNvPr>
              <p:cNvSpPr txBox="1"/>
              <p:nvPr/>
            </p:nvSpPr>
            <p:spPr>
              <a:xfrm>
                <a:off x="1026143" y="1886804"/>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35</a:t>
                </a:r>
              </a:p>
            </p:txBody>
          </p:sp>
          <p:cxnSp>
            <p:nvCxnSpPr>
              <p:cNvPr id="77" name="Straight Connector 76">
                <a:extLst>
                  <a:ext uri="{FF2B5EF4-FFF2-40B4-BE49-F238E27FC236}">
                    <a16:creationId xmlns:a16="http://schemas.microsoft.com/office/drawing/2014/main" id="{D810E216-7391-7841-B60A-A0338D6801DC}"/>
                  </a:ext>
                </a:extLst>
              </p:cNvPr>
              <p:cNvCxnSpPr>
                <a:cxnSpLocks/>
              </p:cNvCxnSpPr>
              <p:nvPr/>
            </p:nvCxnSpPr>
            <p:spPr>
              <a:xfrm>
                <a:off x="1295488" y="4241784"/>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a16="http://schemas.microsoft.com/office/drawing/2014/main" id="{25763BD0-C639-D14F-B44E-F024F9473EBF}"/>
                  </a:ext>
                </a:extLst>
              </p:cNvPr>
              <p:cNvCxnSpPr/>
              <p:nvPr/>
            </p:nvCxnSpPr>
            <p:spPr>
              <a:xfrm>
                <a:off x="1295488" y="3122943"/>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a16="http://schemas.microsoft.com/office/drawing/2014/main" id="{E16CAAE8-E3D0-6C4F-8D4F-EBCA4D315550}"/>
                  </a:ext>
                </a:extLst>
              </p:cNvPr>
              <p:cNvCxnSpPr/>
              <p:nvPr/>
            </p:nvCxnSpPr>
            <p:spPr>
              <a:xfrm>
                <a:off x="1295488" y="3868837"/>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a:extLst>
                  <a:ext uri="{FF2B5EF4-FFF2-40B4-BE49-F238E27FC236}">
                    <a16:creationId xmlns:a16="http://schemas.microsoft.com/office/drawing/2014/main" id="{CAF6B784-BD26-5844-B20F-5E786BC55C34}"/>
                  </a:ext>
                </a:extLst>
              </p:cNvPr>
              <p:cNvCxnSpPr>
                <a:cxnSpLocks/>
              </p:cNvCxnSpPr>
              <p:nvPr/>
            </p:nvCxnSpPr>
            <p:spPr>
              <a:xfrm>
                <a:off x="1295488" y="3495890"/>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a16="http://schemas.microsoft.com/office/drawing/2014/main" id="{DCD5E167-C4E7-6841-B5D7-5D810A862E00}"/>
                  </a:ext>
                </a:extLst>
              </p:cNvPr>
              <p:cNvCxnSpPr/>
              <p:nvPr/>
            </p:nvCxnSpPr>
            <p:spPr>
              <a:xfrm>
                <a:off x="1295488" y="2377049"/>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82" name="TextBox 81">
                <a:extLst>
                  <a:ext uri="{FF2B5EF4-FFF2-40B4-BE49-F238E27FC236}">
                    <a16:creationId xmlns:a16="http://schemas.microsoft.com/office/drawing/2014/main" id="{B8657D4F-1A87-3349-B76D-2DFDFDCD6A0B}"/>
                  </a:ext>
                </a:extLst>
              </p:cNvPr>
              <p:cNvSpPr txBox="1"/>
              <p:nvPr/>
            </p:nvSpPr>
            <p:spPr>
              <a:xfrm>
                <a:off x="1026143" y="3758649"/>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10</a:t>
                </a:r>
              </a:p>
            </p:txBody>
          </p:sp>
          <p:sp>
            <p:nvSpPr>
              <p:cNvPr id="83" name="TextBox 82">
                <a:extLst>
                  <a:ext uri="{FF2B5EF4-FFF2-40B4-BE49-F238E27FC236}">
                    <a16:creationId xmlns:a16="http://schemas.microsoft.com/office/drawing/2014/main" id="{C2A1F6D3-A4FA-2A43-9F61-6E41BAD69F00}"/>
                  </a:ext>
                </a:extLst>
              </p:cNvPr>
              <p:cNvSpPr txBox="1"/>
              <p:nvPr/>
            </p:nvSpPr>
            <p:spPr>
              <a:xfrm>
                <a:off x="1026143" y="3009911"/>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20</a:t>
                </a:r>
              </a:p>
            </p:txBody>
          </p:sp>
          <p:sp>
            <p:nvSpPr>
              <p:cNvPr id="84" name="TextBox 83">
                <a:extLst>
                  <a:ext uri="{FF2B5EF4-FFF2-40B4-BE49-F238E27FC236}">
                    <a16:creationId xmlns:a16="http://schemas.microsoft.com/office/drawing/2014/main" id="{E980D917-B153-4D4C-ACDB-6547B473718D}"/>
                  </a:ext>
                </a:extLst>
              </p:cNvPr>
              <p:cNvSpPr txBox="1"/>
              <p:nvPr/>
            </p:nvSpPr>
            <p:spPr>
              <a:xfrm>
                <a:off x="1026143" y="2261173"/>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30</a:t>
                </a:r>
              </a:p>
            </p:txBody>
          </p:sp>
          <p:sp>
            <p:nvSpPr>
              <p:cNvPr id="85" name="TextBox 84">
                <a:extLst>
                  <a:ext uri="{FF2B5EF4-FFF2-40B4-BE49-F238E27FC236}">
                    <a16:creationId xmlns:a16="http://schemas.microsoft.com/office/drawing/2014/main" id="{AE965723-16F4-5443-84E3-8A304CDCE561}"/>
                  </a:ext>
                </a:extLst>
              </p:cNvPr>
              <p:cNvSpPr txBox="1"/>
              <p:nvPr/>
            </p:nvSpPr>
            <p:spPr>
              <a:xfrm>
                <a:off x="1026143" y="2635542"/>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25</a:t>
                </a:r>
              </a:p>
            </p:txBody>
          </p:sp>
        </p:grpSp>
      </p:grpSp>
      <p:grpSp>
        <p:nvGrpSpPr>
          <p:cNvPr id="104" name="Group 103">
            <a:extLst>
              <a:ext uri="{FF2B5EF4-FFF2-40B4-BE49-F238E27FC236}">
                <a16:creationId xmlns:a16="http://schemas.microsoft.com/office/drawing/2014/main" id="{370EEA0E-F948-5B4D-936A-FA963D8FCD74}"/>
              </a:ext>
            </a:extLst>
          </p:cNvPr>
          <p:cNvGrpSpPr/>
          <p:nvPr/>
        </p:nvGrpSpPr>
        <p:grpSpPr>
          <a:xfrm>
            <a:off x="6578222" y="1886804"/>
            <a:ext cx="5249533" cy="3190107"/>
            <a:chOff x="6578222" y="1886804"/>
            <a:chExt cx="5249533" cy="3190107"/>
          </a:xfrm>
        </p:grpSpPr>
        <p:sp>
          <p:nvSpPr>
            <p:cNvPr id="105" name="Freeform: Shape 78">
              <a:extLst>
                <a:ext uri="{FF2B5EF4-FFF2-40B4-BE49-F238E27FC236}">
                  <a16:creationId xmlns:a16="http://schemas.microsoft.com/office/drawing/2014/main" id="{7B037464-D091-CF41-AA9C-CF37ACC2D735}"/>
                </a:ext>
              </a:extLst>
            </p:cNvPr>
            <p:cNvSpPr/>
            <p:nvPr/>
          </p:nvSpPr>
          <p:spPr>
            <a:xfrm>
              <a:off x="7140700" y="2000690"/>
              <a:ext cx="4534302" cy="2667667"/>
            </a:xfrm>
            <a:custGeom>
              <a:avLst/>
              <a:gdLst>
                <a:gd name="connsiteX0" fmla="*/ 0 w 7406640"/>
                <a:gd name="connsiteY0" fmla="*/ 0 h 3877056"/>
                <a:gd name="connsiteX1" fmla="*/ 0 w 7406640"/>
                <a:gd name="connsiteY1" fmla="*/ 3877056 h 3877056"/>
                <a:gd name="connsiteX2" fmla="*/ 7406640 w 7406640"/>
                <a:gd name="connsiteY2" fmla="*/ 3877056 h 3877056"/>
              </a:gdLst>
              <a:ahLst/>
              <a:cxnLst>
                <a:cxn ang="0">
                  <a:pos x="connsiteX0" y="connsiteY0"/>
                </a:cxn>
                <a:cxn ang="0">
                  <a:pos x="connsiteX1" y="connsiteY1"/>
                </a:cxn>
                <a:cxn ang="0">
                  <a:pos x="connsiteX2" y="connsiteY2"/>
                </a:cxn>
              </a:cxnLst>
              <a:rect l="l" t="t" r="r" b="b"/>
              <a:pathLst>
                <a:path w="7406640" h="3877056">
                  <a:moveTo>
                    <a:pt x="0" y="0"/>
                  </a:moveTo>
                  <a:lnTo>
                    <a:pt x="0" y="3877056"/>
                  </a:lnTo>
                  <a:lnTo>
                    <a:pt x="7406640" y="3877056"/>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6" name="Straight Connector 105">
              <a:extLst>
                <a:ext uri="{FF2B5EF4-FFF2-40B4-BE49-F238E27FC236}">
                  <a16:creationId xmlns:a16="http://schemas.microsoft.com/office/drawing/2014/main" id="{3D0610F3-6C1E-EE4E-82AC-F6173431C6ED}"/>
                </a:ext>
              </a:extLst>
            </p:cNvPr>
            <p:cNvCxnSpPr>
              <a:cxnSpLocks/>
            </p:cNvCxnSpPr>
            <p:nvPr/>
          </p:nvCxnSpPr>
          <p:spPr>
            <a:xfrm rot="5400000">
              <a:off x="7143162"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7" name="Straight Connector 106">
              <a:extLst>
                <a:ext uri="{FF2B5EF4-FFF2-40B4-BE49-F238E27FC236}">
                  <a16:creationId xmlns:a16="http://schemas.microsoft.com/office/drawing/2014/main" id="{88B17B0C-E9FB-1244-9E6E-402BF9D3B530}"/>
                </a:ext>
              </a:extLst>
            </p:cNvPr>
            <p:cNvCxnSpPr>
              <a:cxnSpLocks/>
            </p:cNvCxnSpPr>
            <p:nvPr/>
          </p:nvCxnSpPr>
          <p:spPr>
            <a:xfrm rot="5400000">
              <a:off x="7705710"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8" name="Straight Connector 107">
              <a:extLst>
                <a:ext uri="{FF2B5EF4-FFF2-40B4-BE49-F238E27FC236}">
                  <a16:creationId xmlns:a16="http://schemas.microsoft.com/office/drawing/2014/main" id="{FBFC5D33-1DD0-0B44-BF34-D54DB8FFCA4B}"/>
                </a:ext>
              </a:extLst>
            </p:cNvPr>
            <p:cNvCxnSpPr>
              <a:cxnSpLocks/>
            </p:cNvCxnSpPr>
            <p:nvPr/>
          </p:nvCxnSpPr>
          <p:spPr>
            <a:xfrm rot="5400000">
              <a:off x="8830806"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9" name="Straight Connector 108">
              <a:extLst>
                <a:ext uri="{FF2B5EF4-FFF2-40B4-BE49-F238E27FC236}">
                  <a16:creationId xmlns:a16="http://schemas.microsoft.com/office/drawing/2014/main" id="{6179DAF6-2390-C449-8C29-A0ADFB2E929B}"/>
                </a:ext>
              </a:extLst>
            </p:cNvPr>
            <p:cNvCxnSpPr>
              <a:cxnSpLocks/>
            </p:cNvCxnSpPr>
            <p:nvPr/>
          </p:nvCxnSpPr>
          <p:spPr>
            <a:xfrm rot="5400000">
              <a:off x="9393354"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0" name="Straight Connector 109">
              <a:extLst>
                <a:ext uri="{FF2B5EF4-FFF2-40B4-BE49-F238E27FC236}">
                  <a16:creationId xmlns:a16="http://schemas.microsoft.com/office/drawing/2014/main" id="{984210A7-2F29-344A-B59A-83C54F77A543}"/>
                </a:ext>
              </a:extLst>
            </p:cNvPr>
            <p:cNvCxnSpPr>
              <a:cxnSpLocks/>
            </p:cNvCxnSpPr>
            <p:nvPr/>
          </p:nvCxnSpPr>
          <p:spPr>
            <a:xfrm rot="5400000">
              <a:off x="9955902"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1" name="Straight Connector 110">
              <a:extLst>
                <a:ext uri="{FF2B5EF4-FFF2-40B4-BE49-F238E27FC236}">
                  <a16:creationId xmlns:a16="http://schemas.microsoft.com/office/drawing/2014/main" id="{567040E6-02A2-3546-BF86-66EFDFE17E35}"/>
                </a:ext>
              </a:extLst>
            </p:cNvPr>
            <p:cNvCxnSpPr>
              <a:cxnSpLocks/>
            </p:cNvCxnSpPr>
            <p:nvPr/>
          </p:nvCxnSpPr>
          <p:spPr>
            <a:xfrm rot="5400000">
              <a:off x="10518450"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62518E0D-BC91-0849-9412-FAED3C60FCBF}"/>
                </a:ext>
              </a:extLst>
            </p:cNvPr>
            <p:cNvCxnSpPr>
              <a:cxnSpLocks/>
            </p:cNvCxnSpPr>
            <p:nvPr/>
          </p:nvCxnSpPr>
          <p:spPr>
            <a:xfrm rot="5400000">
              <a:off x="11080998"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A236CCBF-5DD3-5A46-BB50-F1815AA84E7E}"/>
                </a:ext>
              </a:extLst>
            </p:cNvPr>
            <p:cNvCxnSpPr>
              <a:cxnSpLocks/>
            </p:cNvCxnSpPr>
            <p:nvPr/>
          </p:nvCxnSpPr>
          <p:spPr>
            <a:xfrm rot="5400000">
              <a:off x="11643547"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14" name="TextBox 113">
              <a:extLst>
                <a:ext uri="{FF2B5EF4-FFF2-40B4-BE49-F238E27FC236}">
                  <a16:creationId xmlns:a16="http://schemas.microsoft.com/office/drawing/2014/main" id="{0F054A00-B218-064A-A5BB-9D0771DB7FEB}"/>
                </a:ext>
              </a:extLst>
            </p:cNvPr>
            <p:cNvSpPr txBox="1"/>
            <p:nvPr/>
          </p:nvSpPr>
          <p:spPr>
            <a:xfrm>
              <a:off x="8513141" y="4822995"/>
              <a:ext cx="2044149"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050" b="1" i="0" u="none" strike="noStrike" kern="1200" cap="none" spc="0" normalizeH="0" baseline="0" noProof="0">
                  <a:ln>
                    <a:noFill/>
                  </a:ln>
                  <a:solidFill>
                    <a:srgbClr val="000000"/>
                  </a:solidFill>
                  <a:effectLst/>
                  <a:uLnTx/>
                  <a:uFillTx/>
                  <a:latin typeface="Arial" panose="020B0604020202020204"/>
                  <a:ea typeface="+mn-ea"/>
                  <a:cs typeface="+mn-cs"/>
                </a:rPr>
                <a:t>Months Since Randomization</a:t>
              </a:r>
            </a:p>
          </p:txBody>
        </p:sp>
        <p:sp>
          <p:nvSpPr>
            <p:cNvPr id="115" name="TextBox 114">
              <a:extLst>
                <a:ext uri="{FF2B5EF4-FFF2-40B4-BE49-F238E27FC236}">
                  <a16:creationId xmlns:a16="http://schemas.microsoft.com/office/drawing/2014/main" id="{23F894D3-999A-7A4A-B643-2D761BD4647A}"/>
                </a:ext>
              </a:extLst>
            </p:cNvPr>
            <p:cNvSpPr txBox="1"/>
            <p:nvPr/>
          </p:nvSpPr>
          <p:spPr>
            <a:xfrm rot="16200000">
              <a:off x="5779285" y="3220438"/>
              <a:ext cx="1851789"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050" b="1" i="0" u="none" strike="noStrike" kern="1200" cap="none" spc="0" normalizeH="0" baseline="0" noProof="0">
                  <a:ln>
                    <a:noFill/>
                  </a:ln>
                  <a:solidFill>
                    <a:srgbClr val="000000"/>
                  </a:solidFill>
                  <a:effectLst/>
                  <a:uLnTx/>
                  <a:uFillTx/>
                  <a:latin typeface="Arial" panose="020B0604020202020204"/>
                  <a:ea typeface="+mn-ea"/>
                  <a:cs typeface="+mn-cs"/>
                </a:rPr>
                <a:t>Cumulative  Incidence (%)</a:t>
              </a:r>
            </a:p>
          </p:txBody>
        </p:sp>
        <p:sp>
          <p:nvSpPr>
            <p:cNvPr id="116" name="TextBox 115">
              <a:extLst>
                <a:ext uri="{FF2B5EF4-FFF2-40B4-BE49-F238E27FC236}">
                  <a16:creationId xmlns:a16="http://schemas.microsoft.com/office/drawing/2014/main" id="{8D4C4D34-E76A-DC47-AD4E-34B7BD520041}"/>
                </a:ext>
              </a:extLst>
            </p:cNvPr>
            <p:cNvSpPr txBox="1"/>
            <p:nvPr/>
          </p:nvSpPr>
          <p:spPr>
            <a:xfrm>
              <a:off x="7052551" y="4712357"/>
              <a:ext cx="24878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0</a:t>
              </a:r>
            </a:p>
          </p:txBody>
        </p:sp>
        <p:sp>
          <p:nvSpPr>
            <p:cNvPr id="117" name="TextBox 116">
              <a:extLst>
                <a:ext uri="{FF2B5EF4-FFF2-40B4-BE49-F238E27FC236}">
                  <a16:creationId xmlns:a16="http://schemas.microsoft.com/office/drawing/2014/main" id="{B8A7F241-F5A6-E045-99D6-D338C5B7DAB7}"/>
                </a:ext>
              </a:extLst>
            </p:cNvPr>
            <p:cNvSpPr txBox="1"/>
            <p:nvPr/>
          </p:nvSpPr>
          <p:spPr>
            <a:xfrm>
              <a:off x="7614619" y="4712357"/>
              <a:ext cx="24878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4</a:t>
              </a:r>
            </a:p>
          </p:txBody>
        </p:sp>
        <p:sp>
          <p:nvSpPr>
            <p:cNvPr id="118" name="TextBox 117">
              <a:extLst>
                <a:ext uri="{FF2B5EF4-FFF2-40B4-BE49-F238E27FC236}">
                  <a16:creationId xmlns:a16="http://schemas.microsoft.com/office/drawing/2014/main" id="{5970FE5A-B6C3-AA47-ACF4-3E8B940EF6DE}"/>
                </a:ext>
              </a:extLst>
            </p:cNvPr>
            <p:cNvSpPr txBox="1"/>
            <p:nvPr/>
          </p:nvSpPr>
          <p:spPr>
            <a:xfrm>
              <a:off x="8714871" y="4712357"/>
              <a:ext cx="31290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12</a:t>
              </a:r>
            </a:p>
          </p:txBody>
        </p:sp>
        <p:sp>
          <p:nvSpPr>
            <p:cNvPr id="119" name="TextBox 118">
              <a:extLst>
                <a:ext uri="{FF2B5EF4-FFF2-40B4-BE49-F238E27FC236}">
                  <a16:creationId xmlns:a16="http://schemas.microsoft.com/office/drawing/2014/main" id="{472110A6-DE7B-9545-9C14-A1DDA2A4BE48}"/>
                </a:ext>
              </a:extLst>
            </p:cNvPr>
            <p:cNvSpPr txBox="1"/>
            <p:nvPr/>
          </p:nvSpPr>
          <p:spPr>
            <a:xfrm>
              <a:off x="9274867" y="4712357"/>
              <a:ext cx="31290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16</a:t>
              </a:r>
            </a:p>
          </p:txBody>
        </p:sp>
        <p:sp>
          <p:nvSpPr>
            <p:cNvPr id="120" name="TextBox 119">
              <a:extLst>
                <a:ext uri="{FF2B5EF4-FFF2-40B4-BE49-F238E27FC236}">
                  <a16:creationId xmlns:a16="http://schemas.microsoft.com/office/drawing/2014/main" id="{6BCA893C-B20E-784F-B8DC-DA22A137E4FA}"/>
                </a:ext>
              </a:extLst>
            </p:cNvPr>
            <p:cNvSpPr txBox="1"/>
            <p:nvPr/>
          </p:nvSpPr>
          <p:spPr>
            <a:xfrm>
              <a:off x="9834863" y="4712357"/>
              <a:ext cx="31290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20</a:t>
              </a:r>
            </a:p>
          </p:txBody>
        </p:sp>
        <p:sp>
          <p:nvSpPr>
            <p:cNvPr id="121" name="TextBox 120">
              <a:extLst>
                <a:ext uri="{FF2B5EF4-FFF2-40B4-BE49-F238E27FC236}">
                  <a16:creationId xmlns:a16="http://schemas.microsoft.com/office/drawing/2014/main" id="{D0AEA1DF-63AC-EC41-B5F7-628266755925}"/>
                </a:ext>
              </a:extLst>
            </p:cNvPr>
            <p:cNvSpPr txBox="1"/>
            <p:nvPr/>
          </p:nvSpPr>
          <p:spPr>
            <a:xfrm>
              <a:off x="10394858" y="4712357"/>
              <a:ext cx="31290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24</a:t>
              </a:r>
            </a:p>
          </p:txBody>
        </p:sp>
        <p:sp>
          <p:nvSpPr>
            <p:cNvPr id="122" name="TextBox 121">
              <a:extLst>
                <a:ext uri="{FF2B5EF4-FFF2-40B4-BE49-F238E27FC236}">
                  <a16:creationId xmlns:a16="http://schemas.microsoft.com/office/drawing/2014/main" id="{2293C6F7-8640-FD4D-B5AD-3527F803CF23}"/>
                </a:ext>
              </a:extLst>
            </p:cNvPr>
            <p:cNvSpPr txBox="1"/>
            <p:nvPr/>
          </p:nvSpPr>
          <p:spPr>
            <a:xfrm>
              <a:off x="10954854" y="4712357"/>
              <a:ext cx="31290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28</a:t>
              </a:r>
            </a:p>
          </p:txBody>
        </p:sp>
        <p:sp>
          <p:nvSpPr>
            <p:cNvPr id="123" name="TextBox 122">
              <a:extLst>
                <a:ext uri="{FF2B5EF4-FFF2-40B4-BE49-F238E27FC236}">
                  <a16:creationId xmlns:a16="http://schemas.microsoft.com/office/drawing/2014/main" id="{733D52DF-E331-034C-B2BF-3C7C42A2D6C1}"/>
                </a:ext>
              </a:extLst>
            </p:cNvPr>
            <p:cNvSpPr txBox="1"/>
            <p:nvPr/>
          </p:nvSpPr>
          <p:spPr>
            <a:xfrm>
              <a:off x="11514848" y="4712357"/>
              <a:ext cx="31290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32</a:t>
              </a:r>
            </a:p>
          </p:txBody>
        </p:sp>
        <p:cxnSp>
          <p:nvCxnSpPr>
            <p:cNvPr id="124" name="Straight Connector 123">
              <a:extLst>
                <a:ext uri="{FF2B5EF4-FFF2-40B4-BE49-F238E27FC236}">
                  <a16:creationId xmlns:a16="http://schemas.microsoft.com/office/drawing/2014/main" id="{ACA0B686-D6BF-E44D-819F-F0A0888E492F}"/>
                </a:ext>
              </a:extLst>
            </p:cNvPr>
            <p:cNvCxnSpPr>
              <a:cxnSpLocks/>
            </p:cNvCxnSpPr>
            <p:nvPr/>
          </p:nvCxnSpPr>
          <p:spPr>
            <a:xfrm rot="5400000">
              <a:off x="8268258" y="4699815"/>
              <a:ext cx="62917"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25" name="TextBox 124">
              <a:extLst>
                <a:ext uri="{FF2B5EF4-FFF2-40B4-BE49-F238E27FC236}">
                  <a16:creationId xmlns:a16="http://schemas.microsoft.com/office/drawing/2014/main" id="{858546FB-F0C0-804E-8C3E-657AF75F55A5}"/>
                </a:ext>
              </a:extLst>
            </p:cNvPr>
            <p:cNvSpPr txBox="1"/>
            <p:nvPr/>
          </p:nvSpPr>
          <p:spPr>
            <a:xfrm>
              <a:off x="8176687" y="4712357"/>
              <a:ext cx="24878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8</a:t>
              </a:r>
            </a:p>
          </p:txBody>
        </p:sp>
        <p:grpSp>
          <p:nvGrpSpPr>
            <p:cNvPr id="126" name="Group 125">
              <a:extLst>
                <a:ext uri="{FF2B5EF4-FFF2-40B4-BE49-F238E27FC236}">
                  <a16:creationId xmlns:a16="http://schemas.microsoft.com/office/drawing/2014/main" id="{3872A8BC-23E9-2A4C-9A42-3D14E7CD4256}"/>
                </a:ext>
              </a:extLst>
            </p:cNvPr>
            <p:cNvGrpSpPr/>
            <p:nvPr/>
          </p:nvGrpSpPr>
          <p:grpSpPr>
            <a:xfrm>
              <a:off x="6814866" y="1886804"/>
              <a:ext cx="325105" cy="2851418"/>
              <a:chOff x="1026143" y="1886804"/>
              <a:chExt cx="325105" cy="2851418"/>
            </a:xfrm>
          </p:grpSpPr>
          <p:cxnSp>
            <p:nvCxnSpPr>
              <p:cNvPr id="127" name="Straight Connector 126">
                <a:extLst>
                  <a:ext uri="{FF2B5EF4-FFF2-40B4-BE49-F238E27FC236}">
                    <a16:creationId xmlns:a16="http://schemas.microsoft.com/office/drawing/2014/main" id="{5A81958E-2BA9-AB4E-969C-0C26B63C8348}"/>
                  </a:ext>
                </a:extLst>
              </p:cNvPr>
              <p:cNvCxnSpPr/>
              <p:nvPr/>
            </p:nvCxnSpPr>
            <p:spPr>
              <a:xfrm>
                <a:off x="1295488" y="2004102"/>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8" name="Straight Connector 127">
                <a:extLst>
                  <a:ext uri="{FF2B5EF4-FFF2-40B4-BE49-F238E27FC236}">
                    <a16:creationId xmlns:a16="http://schemas.microsoft.com/office/drawing/2014/main" id="{61290989-AC75-254B-BFB7-3F94BA97394C}"/>
                  </a:ext>
                </a:extLst>
              </p:cNvPr>
              <p:cNvCxnSpPr/>
              <p:nvPr/>
            </p:nvCxnSpPr>
            <p:spPr>
              <a:xfrm>
                <a:off x="1295488" y="2749996"/>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9" name="Straight Connector 128">
                <a:extLst>
                  <a:ext uri="{FF2B5EF4-FFF2-40B4-BE49-F238E27FC236}">
                    <a16:creationId xmlns:a16="http://schemas.microsoft.com/office/drawing/2014/main" id="{3CCDB794-2C8C-934D-A5E8-B8A560ED0A11}"/>
                  </a:ext>
                </a:extLst>
              </p:cNvPr>
              <p:cNvCxnSpPr/>
              <p:nvPr/>
            </p:nvCxnSpPr>
            <p:spPr>
              <a:xfrm>
                <a:off x="1295488" y="4614730"/>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30" name="TextBox 129">
                <a:extLst>
                  <a:ext uri="{FF2B5EF4-FFF2-40B4-BE49-F238E27FC236}">
                    <a16:creationId xmlns:a16="http://schemas.microsoft.com/office/drawing/2014/main" id="{72F751F3-DE25-AE4B-A219-CD6A79ADFDC8}"/>
                  </a:ext>
                </a:extLst>
              </p:cNvPr>
              <p:cNvSpPr txBox="1"/>
              <p:nvPr/>
            </p:nvSpPr>
            <p:spPr>
              <a:xfrm>
                <a:off x="1090264" y="4507390"/>
                <a:ext cx="248786"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0</a:t>
                </a:r>
              </a:p>
            </p:txBody>
          </p:sp>
          <p:sp>
            <p:nvSpPr>
              <p:cNvPr id="131" name="TextBox 130">
                <a:extLst>
                  <a:ext uri="{FF2B5EF4-FFF2-40B4-BE49-F238E27FC236}">
                    <a16:creationId xmlns:a16="http://schemas.microsoft.com/office/drawing/2014/main" id="{82F486FA-E6CC-1446-A6D3-DA128DD5DBD5}"/>
                  </a:ext>
                </a:extLst>
              </p:cNvPr>
              <p:cNvSpPr txBox="1"/>
              <p:nvPr/>
            </p:nvSpPr>
            <p:spPr>
              <a:xfrm>
                <a:off x="1026143" y="3384280"/>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15</a:t>
                </a:r>
              </a:p>
            </p:txBody>
          </p:sp>
          <p:sp>
            <p:nvSpPr>
              <p:cNvPr id="132" name="TextBox 131">
                <a:extLst>
                  <a:ext uri="{FF2B5EF4-FFF2-40B4-BE49-F238E27FC236}">
                    <a16:creationId xmlns:a16="http://schemas.microsoft.com/office/drawing/2014/main" id="{E681FC64-0606-7743-978A-6744AA8206DC}"/>
                  </a:ext>
                </a:extLst>
              </p:cNvPr>
              <p:cNvSpPr txBox="1"/>
              <p:nvPr/>
            </p:nvSpPr>
            <p:spPr>
              <a:xfrm>
                <a:off x="1090264" y="4133018"/>
                <a:ext cx="248786"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5</a:t>
                </a:r>
              </a:p>
            </p:txBody>
          </p:sp>
          <p:sp>
            <p:nvSpPr>
              <p:cNvPr id="133" name="TextBox 132">
                <a:extLst>
                  <a:ext uri="{FF2B5EF4-FFF2-40B4-BE49-F238E27FC236}">
                    <a16:creationId xmlns:a16="http://schemas.microsoft.com/office/drawing/2014/main" id="{01461CBB-9361-2C4D-9A8A-99BC62691A75}"/>
                  </a:ext>
                </a:extLst>
              </p:cNvPr>
              <p:cNvSpPr txBox="1"/>
              <p:nvPr/>
            </p:nvSpPr>
            <p:spPr>
              <a:xfrm>
                <a:off x="1026143" y="1886804"/>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35</a:t>
                </a:r>
              </a:p>
            </p:txBody>
          </p:sp>
          <p:cxnSp>
            <p:nvCxnSpPr>
              <p:cNvPr id="134" name="Straight Connector 133">
                <a:extLst>
                  <a:ext uri="{FF2B5EF4-FFF2-40B4-BE49-F238E27FC236}">
                    <a16:creationId xmlns:a16="http://schemas.microsoft.com/office/drawing/2014/main" id="{164B99F8-DF34-C145-B767-C1A455050DC6}"/>
                  </a:ext>
                </a:extLst>
              </p:cNvPr>
              <p:cNvCxnSpPr>
                <a:cxnSpLocks/>
              </p:cNvCxnSpPr>
              <p:nvPr/>
            </p:nvCxnSpPr>
            <p:spPr>
              <a:xfrm>
                <a:off x="1295488" y="4241784"/>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Straight Connector 134">
                <a:extLst>
                  <a:ext uri="{FF2B5EF4-FFF2-40B4-BE49-F238E27FC236}">
                    <a16:creationId xmlns:a16="http://schemas.microsoft.com/office/drawing/2014/main" id="{10FD8221-5497-0C4E-9F6E-7F40193C8E5E}"/>
                  </a:ext>
                </a:extLst>
              </p:cNvPr>
              <p:cNvCxnSpPr/>
              <p:nvPr/>
            </p:nvCxnSpPr>
            <p:spPr>
              <a:xfrm>
                <a:off x="1295488" y="3122943"/>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Straight Connector 135">
                <a:extLst>
                  <a:ext uri="{FF2B5EF4-FFF2-40B4-BE49-F238E27FC236}">
                    <a16:creationId xmlns:a16="http://schemas.microsoft.com/office/drawing/2014/main" id="{D1E73B13-7B1B-4149-ADD3-F06466035C6A}"/>
                  </a:ext>
                </a:extLst>
              </p:cNvPr>
              <p:cNvCxnSpPr/>
              <p:nvPr/>
            </p:nvCxnSpPr>
            <p:spPr>
              <a:xfrm>
                <a:off x="1295488" y="3868837"/>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Straight Connector 136">
                <a:extLst>
                  <a:ext uri="{FF2B5EF4-FFF2-40B4-BE49-F238E27FC236}">
                    <a16:creationId xmlns:a16="http://schemas.microsoft.com/office/drawing/2014/main" id="{C6278B3C-9843-E141-969E-EB51A7ABD183}"/>
                  </a:ext>
                </a:extLst>
              </p:cNvPr>
              <p:cNvCxnSpPr>
                <a:cxnSpLocks/>
              </p:cNvCxnSpPr>
              <p:nvPr/>
            </p:nvCxnSpPr>
            <p:spPr>
              <a:xfrm>
                <a:off x="1295488" y="3495890"/>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8" name="Straight Connector 137">
                <a:extLst>
                  <a:ext uri="{FF2B5EF4-FFF2-40B4-BE49-F238E27FC236}">
                    <a16:creationId xmlns:a16="http://schemas.microsoft.com/office/drawing/2014/main" id="{30EA4EC9-DA40-BC4A-8A5B-49CF3ADC7D4E}"/>
                  </a:ext>
                </a:extLst>
              </p:cNvPr>
              <p:cNvCxnSpPr/>
              <p:nvPr/>
            </p:nvCxnSpPr>
            <p:spPr>
              <a:xfrm>
                <a:off x="1295488" y="2377049"/>
                <a:ext cx="55760"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39" name="TextBox 138">
                <a:extLst>
                  <a:ext uri="{FF2B5EF4-FFF2-40B4-BE49-F238E27FC236}">
                    <a16:creationId xmlns:a16="http://schemas.microsoft.com/office/drawing/2014/main" id="{7EB88596-7AFF-1444-95F6-70ECDA024825}"/>
                  </a:ext>
                </a:extLst>
              </p:cNvPr>
              <p:cNvSpPr txBox="1"/>
              <p:nvPr/>
            </p:nvSpPr>
            <p:spPr>
              <a:xfrm>
                <a:off x="1026143" y="3758649"/>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10</a:t>
                </a:r>
              </a:p>
            </p:txBody>
          </p:sp>
          <p:sp>
            <p:nvSpPr>
              <p:cNvPr id="140" name="TextBox 139">
                <a:extLst>
                  <a:ext uri="{FF2B5EF4-FFF2-40B4-BE49-F238E27FC236}">
                    <a16:creationId xmlns:a16="http://schemas.microsoft.com/office/drawing/2014/main" id="{71F13558-0175-E945-8BF0-81FAB047A2BF}"/>
                  </a:ext>
                </a:extLst>
              </p:cNvPr>
              <p:cNvSpPr txBox="1"/>
              <p:nvPr/>
            </p:nvSpPr>
            <p:spPr>
              <a:xfrm>
                <a:off x="1026143" y="3009911"/>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20</a:t>
                </a:r>
              </a:p>
            </p:txBody>
          </p:sp>
          <p:sp>
            <p:nvSpPr>
              <p:cNvPr id="141" name="TextBox 140">
                <a:extLst>
                  <a:ext uri="{FF2B5EF4-FFF2-40B4-BE49-F238E27FC236}">
                    <a16:creationId xmlns:a16="http://schemas.microsoft.com/office/drawing/2014/main" id="{B0E9B038-929B-5048-8464-96E4D17BEC64}"/>
                  </a:ext>
                </a:extLst>
              </p:cNvPr>
              <p:cNvSpPr txBox="1"/>
              <p:nvPr/>
            </p:nvSpPr>
            <p:spPr>
              <a:xfrm>
                <a:off x="1026143" y="2261173"/>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30</a:t>
                </a:r>
              </a:p>
            </p:txBody>
          </p:sp>
          <p:sp>
            <p:nvSpPr>
              <p:cNvPr id="142" name="TextBox 141">
                <a:extLst>
                  <a:ext uri="{FF2B5EF4-FFF2-40B4-BE49-F238E27FC236}">
                    <a16:creationId xmlns:a16="http://schemas.microsoft.com/office/drawing/2014/main" id="{D3765AFD-F586-B547-8ED7-F6BCAA0A5FFF}"/>
                  </a:ext>
                </a:extLst>
              </p:cNvPr>
              <p:cNvSpPr txBox="1"/>
              <p:nvPr/>
            </p:nvSpPr>
            <p:spPr>
              <a:xfrm>
                <a:off x="1026143" y="2635542"/>
                <a:ext cx="312907" cy="2308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25</a:t>
                </a:r>
              </a:p>
            </p:txBody>
          </p:sp>
        </p:grpSp>
      </p:grpSp>
      <p:sp>
        <p:nvSpPr>
          <p:cNvPr id="143" name="Freeform: Shape 1028">
            <a:extLst>
              <a:ext uri="{FF2B5EF4-FFF2-40B4-BE49-F238E27FC236}">
                <a16:creationId xmlns:a16="http://schemas.microsoft.com/office/drawing/2014/main" id="{0FBE5726-A5E0-9D45-A4C0-C28005A1C2C1}"/>
              </a:ext>
            </a:extLst>
          </p:cNvPr>
          <p:cNvSpPr/>
          <p:nvPr/>
        </p:nvSpPr>
        <p:spPr>
          <a:xfrm>
            <a:off x="1450541" y="3157640"/>
            <a:ext cx="4430564" cy="1453831"/>
          </a:xfrm>
          <a:custGeom>
            <a:avLst/>
            <a:gdLst>
              <a:gd name="connsiteX0" fmla="*/ 0 w 4430564"/>
              <a:gd name="connsiteY0" fmla="*/ 1453831 h 1453831"/>
              <a:gd name="connsiteX1" fmla="*/ 62495 w 4430564"/>
              <a:gd name="connsiteY1" fmla="*/ 1453831 h 1453831"/>
              <a:gd name="connsiteX2" fmla="*/ 62495 w 4430564"/>
              <a:gd name="connsiteY2" fmla="*/ 1450541 h 1453831"/>
              <a:gd name="connsiteX3" fmla="*/ 220377 w 4430564"/>
              <a:gd name="connsiteY3" fmla="*/ 1450541 h 1453831"/>
              <a:gd name="connsiteX4" fmla="*/ 233534 w 4430564"/>
              <a:gd name="connsiteY4" fmla="*/ 1437384 h 1453831"/>
              <a:gd name="connsiteX5" fmla="*/ 335499 w 4430564"/>
              <a:gd name="connsiteY5" fmla="*/ 1437384 h 1453831"/>
              <a:gd name="connsiteX6" fmla="*/ 335499 w 4430564"/>
              <a:gd name="connsiteY6" fmla="*/ 1424228 h 1453831"/>
              <a:gd name="connsiteX7" fmla="*/ 450622 w 4430564"/>
              <a:gd name="connsiteY7" fmla="*/ 1424228 h 1453831"/>
              <a:gd name="connsiteX8" fmla="*/ 457201 w 4430564"/>
              <a:gd name="connsiteY8" fmla="*/ 1417649 h 1453831"/>
              <a:gd name="connsiteX9" fmla="*/ 486803 w 4430564"/>
              <a:gd name="connsiteY9" fmla="*/ 1417649 h 1453831"/>
              <a:gd name="connsiteX10" fmla="*/ 486803 w 4430564"/>
              <a:gd name="connsiteY10" fmla="*/ 1411071 h 1453831"/>
              <a:gd name="connsiteX11" fmla="*/ 509827 w 4430564"/>
              <a:gd name="connsiteY11" fmla="*/ 1411071 h 1453831"/>
              <a:gd name="connsiteX12" fmla="*/ 509827 w 4430564"/>
              <a:gd name="connsiteY12" fmla="*/ 1391336 h 1453831"/>
              <a:gd name="connsiteX13" fmla="*/ 624950 w 4430564"/>
              <a:gd name="connsiteY13" fmla="*/ 1391336 h 1453831"/>
              <a:gd name="connsiteX14" fmla="*/ 624950 w 4430564"/>
              <a:gd name="connsiteY14" fmla="*/ 1384757 h 1453831"/>
              <a:gd name="connsiteX15" fmla="*/ 845327 w 4430564"/>
              <a:gd name="connsiteY15" fmla="*/ 1384757 h 1453831"/>
              <a:gd name="connsiteX16" fmla="*/ 845327 w 4430564"/>
              <a:gd name="connsiteY16" fmla="*/ 1374889 h 1453831"/>
              <a:gd name="connsiteX17" fmla="*/ 947292 w 4430564"/>
              <a:gd name="connsiteY17" fmla="*/ 1374889 h 1453831"/>
              <a:gd name="connsiteX18" fmla="*/ 947292 w 4430564"/>
              <a:gd name="connsiteY18" fmla="*/ 1368311 h 1453831"/>
              <a:gd name="connsiteX19" fmla="*/ 1016365 w 4430564"/>
              <a:gd name="connsiteY19" fmla="*/ 1368311 h 1453831"/>
              <a:gd name="connsiteX20" fmla="*/ 1016365 w 4430564"/>
              <a:gd name="connsiteY20" fmla="*/ 1348576 h 1453831"/>
              <a:gd name="connsiteX21" fmla="*/ 1052547 w 4430564"/>
              <a:gd name="connsiteY21" fmla="*/ 1348576 h 1453831"/>
              <a:gd name="connsiteX22" fmla="*/ 1052547 w 4430564"/>
              <a:gd name="connsiteY22" fmla="*/ 1338708 h 1453831"/>
              <a:gd name="connsiteX23" fmla="*/ 1082150 w 4430564"/>
              <a:gd name="connsiteY23" fmla="*/ 1338708 h 1453831"/>
              <a:gd name="connsiteX24" fmla="*/ 1082150 w 4430564"/>
              <a:gd name="connsiteY24" fmla="*/ 1312395 h 1453831"/>
              <a:gd name="connsiteX25" fmla="*/ 1118331 w 4430564"/>
              <a:gd name="connsiteY25" fmla="*/ 1312395 h 1453831"/>
              <a:gd name="connsiteX26" fmla="*/ 1118331 w 4430564"/>
              <a:gd name="connsiteY26" fmla="*/ 1289370 h 1453831"/>
              <a:gd name="connsiteX27" fmla="*/ 1164380 w 4430564"/>
              <a:gd name="connsiteY27" fmla="*/ 1289370 h 1453831"/>
              <a:gd name="connsiteX28" fmla="*/ 1164380 w 4430564"/>
              <a:gd name="connsiteY28" fmla="*/ 1282792 h 1453831"/>
              <a:gd name="connsiteX29" fmla="*/ 1190694 w 4430564"/>
              <a:gd name="connsiteY29" fmla="*/ 1282792 h 1453831"/>
              <a:gd name="connsiteX30" fmla="*/ 1190694 w 4430564"/>
              <a:gd name="connsiteY30" fmla="*/ 1276213 h 1453831"/>
              <a:gd name="connsiteX31" fmla="*/ 1226875 w 4430564"/>
              <a:gd name="connsiteY31" fmla="*/ 1276213 h 1453831"/>
              <a:gd name="connsiteX32" fmla="*/ 1272924 w 4430564"/>
              <a:gd name="connsiteY32" fmla="*/ 1276213 h 1453831"/>
              <a:gd name="connsiteX33" fmla="*/ 1272924 w 4430564"/>
              <a:gd name="connsiteY33" fmla="*/ 1256478 h 1453831"/>
              <a:gd name="connsiteX34" fmla="*/ 1299237 w 4430564"/>
              <a:gd name="connsiteY34" fmla="*/ 1256478 h 1453831"/>
              <a:gd name="connsiteX35" fmla="*/ 1299237 w 4430564"/>
              <a:gd name="connsiteY35" fmla="*/ 1253189 h 1453831"/>
              <a:gd name="connsiteX36" fmla="*/ 1345286 w 4430564"/>
              <a:gd name="connsiteY36" fmla="*/ 1253189 h 1453831"/>
              <a:gd name="connsiteX37" fmla="*/ 1345286 w 4430564"/>
              <a:gd name="connsiteY37" fmla="*/ 1233454 h 1453831"/>
              <a:gd name="connsiteX38" fmla="*/ 1365022 w 4430564"/>
              <a:gd name="connsiteY38" fmla="*/ 1233454 h 1453831"/>
              <a:gd name="connsiteX39" fmla="*/ 1365022 w 4430564"/>
              <a:gd name="connsiteY39" fmla="*/ 1226875 h 1453831"/>
              <a:gd name="connsiteX40" fmla="*/ 1414360 w 4430564"/>
              <a:gd name="connsiteY40" fmla="*/ 1226875 h 1453831"/>
              <a:gd name="connsiteX41" fmla="*/ 1414360 w 4430564"/>
              <a:gd name="connsiteY41" fmla="*/ 1213718 h 1453831"/>
              <a:gd name="connsiteX42" fmla="*/ 1447252 w 4430564"/>
              <a:gd name="connsiteY42" fmla="*/ 1213718 h 1453831"/>
              <a:gd name="connsiteX43" fmla="*/ 1447252 w 4430564"/>
              <a:gd name="connsiteY43" fmla="*/ 1207140 h 1453831"/>
              <a:gd name="connsiteX44" fmla="*/ 1526193 w 4430564"/>
              <a:gd name="connsiteY44" fmla="*/ 1207140 h 1453831"/>
              <a:gd name="connsiteX45" fmla="*/ 1532771 w 4430564"/>
              <a:gd name="connsiteY45" fmla="*/ 1200562 h 1453831"/>
              <a:gd name="connsiteX46" fmla="*/ 1559085 w 4430564"/>
              <a:gd name="connsiteY46" fmla="*/ 1200562 h 1453831"/>
              <a:gd name="connsiteX47" fmla="*/ 1559085 w 4430564"/>
              <a:gd name="connsiteY47" fmla="*/ 1177537 h 1453831"/>
              <a:gd name="connsiteX48" fmla="*/ 1582109 w 4430564"/>
              <a:gd name="connsiteY48" fmla="*/ 1177537 h 1453831"/>
              <a:gd name="connsiteX49" fmla="*/ 1582109 w 4430564"/>
              <a:gd name="connsiteY49" fmla="*/ 1164380 h 1453831"/>
              <a:gd name="connsiteX50" fmla="*/ 1608423 w 4430564"/>
              <a:gd name="connsiteY50" fmla="*/ 1164380 h 1453831"/>
              <a:gd name="connsiteX51" fmla="*/ 1608423 w 4430564"/>
              <a:gd name="connsiteY51" fmla="*/ 1141356 h 1453831"/>
              <a:gd name="connsiteX52" fmla="*/ 1641315 w 4430564"/>
              <a:gd name="connsiteY52" fmla="*/ 1141356 h 1453831"/>
              <a:gd name="connsiteX53" fmla="*/ 1641315 w 4430564"/>
              <a:gd name="connsiteY53" fmla="*/ 1121620 h 1453831"/>
              <a:gd name="connsiteX54" fmla="*/ 1677496 w 4430564"/>
              <a:gd name="connsiteY54" fmla="*/ 1121620 h 1453831"/>
              <a:gd name="connsiteX55" fmla="*/ 1677496 w 4430564"/>
              <a:gd name="connsiteY55" fmla="*/ 1121620 h 1453831"/>
              <a:gd name="connsiteX56" fmla="*/ 1687364 w 4430564"/>
              <a:gd name="connsiteY56" fmla="*/ 1111752 h 1453831"/>
              <a:gd name="connsiteX57" fmla="*/ 1763016 w 4430564"/>
              <a:gd name="connsiteY57" fmla="*/ 1111752 h 1453831"/>
              <a:gd name="connsiteX58" fmla="*/ 1763016 w 4430564"/>
              <a:gd name="connsiteY58" fmla="*/ 1098596 h 1453831"/>
              <a:gd name="connsiteX59" fmla="*/ 1812354 w 4430564"/>
              <a:gd name="connsiteY59" fmla="*/ 1098596 h 1453831"/>
              <a:gd name="connsiteX60" fmla="*/ 1812354 w 4430564"/>
              <a:gd name="connsiteY60" fmla="*/ 1085439 h 1453831"/>
              <a:gd name="connsiteX61" fmla="*/ 1841957 w 4430564"/>
              <a:gd name="connsiteY61" fmla="*/ 1085439 h 1453831"/>
              <a:gd name="connsiteX62" fmla="*/ 1841957 w 4430564"/>
              <a:gd name="connsiteY62" fmla="*/ 1078861 h 1453831"/>
              <a:gd name="connsiteX63" fmla="*/ 1878138 w 4430564"/>
              <a:gd name="connsiteY63" fmla="*/ 1078861 h 1453831"/>
              <a:gd name="connsiteX64" fmla="*/ 1884717 w 4430564"/>
              <a:gd name="connsiteY64" fmla="*/ 1072282 h 1453831"/>
              <a:gd name="connsiteX65" fmla="*/ 1953790 w 4430564"/>
              <a:gd name="connsiteY65" fmla="*/ 1072282 h 1453831"/>
              <a:gd name="connsiteX66" fmla="*/ 1953790 w 4430564"/>
              <a:gd name="connsiteY66" fmla="*/ 1065704 h 1453831"/>
              <a:gd name="connsiteX67" fmla="*/ 2078780 w 4430564"/>
              <a:gd name="connsiteY67" fmla="*/ 1065704 h 1453831"/>
              <a:gd name="connsiteX68" fmla="*/ 2088647 w 4430564"/>
              <a:gd name="connsiteY68" fmla="*/ 1055837 h 1453831"/>
              <a:gd name="connsiteX69" fmla="*/ 2128118 w 4430564"/>
              <a:gd name="connsiteY69" fmla="*/ 1055837 h 1453831"/>
              <a:gd name="connsiteX70" fmla="*/ 2128118 w 4430564"/>
              <a:gd name="connsiteY70" fmla="*/ 1039390 h 1453831"/>
              <a:gd name="connsiteX71" fmla="*/ 2164299 w 4430564"/>
              <a:gd name="connsiteY71" fmla="*/ 1039390 h 1453831"/>
              <a:gd name="connsiteX72" fmla="*/ 2164299 w 4430564"/>
              <a:gd name="connsiteY72" fmla="*/ 1006498 h 1453831"/>
              <a:gd name="connsiteX73" fmla="*/ 2200481 w 4430564"/>
              <a:gd name="connsiteY73" fmla="*/ 1006498 h 1453831"/>
              <a:gd name="connsiteX74" fmla="*/ 2200481 w 4430564"/>
              <a:gd name="connsiteY74" fmla="*/ 976895 h 1453831"/>
              <a:gd name="connsiteX75" fmla="*/ 2223505 w 4430564"/>
              <a:gd name="connsiteY75" fmla="*/ 976895 h 1453831"/>
              <a:gd name="connsiteX76" fmla="*/ 2223505 w 4430564"/>
              <a:gd name="connsiteY76" fmla="*/ 953871 h 1453831"/>
              <a:gd name="connsiteX77" fmla="*/ 2239951 w 4430564"/>
              <a:gd name="connsiteY77" fmla="*/ 953871 h 1453831"/>
              <a:gd name="connsiteX78" fmla="*/ 2239951 w 4430564"/>
              <a:gd name="connsiteY78" fmla="*/ 934136 h 1453831"/>
              <a:gd name="connsiteX79" fmla="*/ 2302446 w 4430564"/>
              <a:gd name="connsiteY79" fmla="*/ 934136 h 1453831"/>
              <a:gd name="connsiteX80" fmla="*/ 2302446 w 4430564"/>
              <a:gd name="connsiteY80" fmla="*/ 924268 h 1453831"/>
              <a:gd name="connsiteX81" fmla="*/ 2332049 w 4430564"/>
              <a:gd name="connsiteY81" fmla="*/ 924268 h 1453831"/>
              <a:gd name="connsiteX82" fmla="*/ 2348495 w 4430564"/>
              <a:gd name="connsiteY82" fmla="*/ 907822 h 1453831"/>
              <a:gd name="connsiteX83" fmla="*/ 2516245 w 4430564"/>
              <a:gd name="connsiteY83" fmla="*/ 907822 h 1453831"/>
              <a:gd name="connsiteX84" fmla="*/ 2522823 w 4430564"/>
              <a:gd name="connsiteY84" fmla="*/ 901244 h 1453831"/>
              <a:gd name="connsiteX85" fmla="*/ 2601764 w 4430564"/>
              <a:gd name="connsiteY85" fmla="*/ 901244 h 1453831"/>
              <a:gd name="connsiteX86" fmla="*/ 2601764 w 4430564"/>
              <a:gd name="connsiteY86" fmla="*/ 894665 h 1453831"/>
              <a:gd name="connsiteX87" fmla="*/ 2624788 w 4430564"/>
              <a:gd name="connsiteY87" fmla="*/ 894665 h 1453831"/>
              <a:gd name="connsiteX88" fmla="*/ 2624788 w 4430564"/>
              <a:gd name="connsiteY88" fmla="*/ 878219 h 1453831"/>
              <a:gd name="connsiteX89" fmla="*/ 2690573 w 4430564"/>
              <a:gd name="connsiteY89" fmla="*/ 878219 h 1453831"/>
              <a:gd name="connsiteX90" fmla="*/ 2690573 w 4430564"/>
              <a:gd name="connsiteY90" fmla="*/ 845327 h 1453831"/>
              <a:gd name="connsiteX91" fmla="*/ 2726754 w 4430564"/>
              <a:gd name="connsiteY91" fmla="*/ 845327 h 1453831"/>
              <a:gd name="connsiteX92" fmla="*/ 2726754 w 4430564"/>
              <a:gd name="connsiteY92" fmla="*/ 819013 h 1453831"/>
              <a:gd name="connsiteX93" fmla="*/ 2743200 w 4430564"/>
              <a:gd name="connsiteY93" fmla="*/ 819013 h 1453831"/>
              <a:gd name="connsiteX94" fmla="*/ 2743200 w 4430564"/>
              <a:gd name="connsiteY94" fmla="*/ 792700 h 1453831"/>
              <a:gd name="connsiteX95" fmla="*/ 2749778 w 4430564"/>
              <a:gd name="connsiteY95" fmla="*/ 792700 h 1453831"/>
              <a:gd name="connsiteX96" fmla="*/ 2749778 w 4430564"/>
              <a:gd name="connsiteY96" fmla="*/ 753229 h 1453831"/>
              <a:gd name="connsiteX97" fmla="*/ 2779381 w 4430564"/>
              <a:gd name="connsiteY97" fmla="*/ 753229 h 1453831"/>
              <a:gd name="connsiteX98" fmla="*/ 2785960 w 4430564"/>
              <a:gd name="connsiteY98" fmla="*/ 746650 h 1453831"/>
              <a:gd name="connsiteX99" fmla="*/ 2799117 w 4430564"/>
              <a:gd name="connsiteY99" fmla="*/ 746650 h 1453831"/>
              <a:gd name="connsiteX100" fmla="*/ 2799117 w 4430564"/>
              <a:gd name="connsiteY100" fmla="*/ 713759 h 1453831"/>
              <a:gd name="connsiteX101" fmla="*/ 2828719 w 4430564"/>
              <a:gd name="connsiteY101" fmla="*/ 713759 h 1453831"/>
              <a:gd name="connsiteX102" fmla="*/ 2828719 w 4430564"/>
              <a:gd name="connsiteY102" fmla="*/ 703891 h 1453831"/>
              <a:gd name="connsiteX103" fmla="*/ 2887925 w 4430564"/>
              <a:gd name="connsiteY103" fmla="*/ 703891 h 1453831"/>
              <a:gd name="connsiteX104" fmla="*/ 2894504 w 4430564"/>
              <a:gd name="connsiteY104" fmla="*/ 697312 h 1453831"/>
              <a:gd name="connsiteX105" fmla="*/ 2943842 w 4430564"/>
              <a:gd name="connsiteY105" fmla="*/ 697312 h 1453831"/>
              <a:gd name="connsiteX106" fmla="*/ 2943842 w 4430564"/>
              <a:gd name="connsiteY106" fmla="*/ 684156 h 1453831"/>
              <a:gd name="connsiteX107" fmla="*/ 2980023 w 4430564"/>
              <a:gd name="connsiteY107" fmla="*/ 684156 h 1453831"/>
              <a:gd name="connsiteX108" fmla="*/ 2980023 w 4430564"/>
              <a:gd name="connsiteY108" fmla="*/ 670999 h 1453831"/>
              <a:gd name="connsiteX109" fmla="*/ 3118170 w 4430564"/>
              <a:gd name="connsiteY109" fmla="*/ 670999 h 1453831"/>
              <a:gd name="connsiteX110" fmla="*/ 3118170 w 4430564"/>
              <a:gd name="connsiteY110" fmla="*/ 657842 h 1453831"/>
              <a:gd name="connsiteX111" fmla="*/ 3177376 w 4430564"/>
              <a:gd name="connsiteY111" fmla="*/ 657842 h 1453831"/>
              <a:gd name="connsiteX112" fmla="*/ 3177376 w 4430564"/>
              <a:gd name="connsiteY112" fmla="*/ 647974 h 1453831"/>
              <a:gd name="connsiteX113" fmla="*/ 3216846 w 4430564"/>
              <a:gd name="connsiteY113" fmla="*/ 647974 h 1453831"/>
              <a:gd name="connsiteX114" fmla="*/ 3216846 w 4430564"/>
              <a:gd name="connsiteY114" fmla="*/ 631528 h 1453831"/>
              <a:gd name="connsiteX115" fmla="*/ 3246449 w 4430564"/>
              <a:gd name="connsiteY115" fmla="*/ 631528 h 1453831"/>
              <a:gd name="connsiteX116" fmla="*/ 3246449 w 4430564"/>
              <a:gd name="connsiteY116" fmla="*/ 624950 h 1453831"/>
              <a:gd name="connsiteX117" fmla="*/ 3276052 w 4430564"/>
              <a:gd name="connsiteY117" fmla="*/ 624950 h 1453831"/>
              <a:gd name="connsiteX118" fmla="*/ 3276052 w 4430564"/>
              <a:gd name="connsiteY118" fmla="*/ 582190 h 1453831"/>
              <a:gd name="connsiteX119" fmla="*/ 3276052 w 4430564"/>
              <a:gd name="connsiteY119" fmla="*/ 582190 h 1453831"/>
              <a:gd name="connsiteX120" fmla="*/ 3302365 w 4430564"/>
              <a:gd name="connsiteY120" fmla="*/ 555877 h 1453831"/>
              <a:gd name="connsiteX121" fmla="*/ 3315522 w 4430564"/>
              <a:gd name="connsiteY121" fmla="*/ 555877 h 1453831"/>
              <a:gd name="connsiteX122" fmla="*/ 3315522 w 4430564"/>
              <a:gd name="connsiteY122" fmla="*/ 519695 h 1453831"/>
              <a:gd name="connsiteX123" fmla="*/ 3325390 w 4430564"/>
              <a:gd name="connsiteY123" fmla="*/ 519695 h 1453831"/>
              <a:gd name="connsiteX124" fmla="*/ 3325390 w 4430564"/>
              <a:gd name="connsiteY124" fmla="*/ 513117 h 1453831"/>
              <a:gd name="connsiteX125" fmla="*/ 3331968 w 4430564"/>
              <a:gd name="connsiteY125" fmla="*/ 513117 h 1453831"/>
              <a:gd name="connsiteX126" fmla="*/ 3331968 w 4430564"/>
              <a:gd name="connsiteY126" fmla="*/ 490092 h 1453831"/>
              <a:gd name="connsiteX127" fmla="*/ 3348414 w 4430564"/>
              <a:gd name="connsiteY127" fmla="*/ 490092 h 1453831"/>
              <a:gd name="connsiteX128" fmla="*/ 3348414 w 4430564"/>
              <a:gd name="connsiteY128" fmla="*/ 450622 h 1453831"/>
              <a:gd name="connsiteX129" fmla="*/ 3407620 w 4430564"/>
              <a:gd name="connsiteY129" fmla="*/ 450622 h 1453831"/>
              <a:gd name="connsiteX130" fmla="*/ 3417488 w 4430564"/>
              <a:gd name="connsiteY130" fmla="*/ 440754 h 1453831"/>
              <a:gd name="connsiteX131" fmla="*/ 3443801 w 4430564"/>
              <a:gd name="connsiteY131" fmla="*/ 440754 h 1453831"/>
              <a:gd name="connsiteX132" fmla="*/ 3443801 w 4430564"/>
              <a:gd name="connsiteY132" fmla="*/ 430887 h 1453831"/>
              <a:gd name="connsiteX133" fmla="*/ 3479983 w 4430564"/>
              <a:gd name="connsiteY133" fmla="*/ 430887 h 1453831"/>
              <a:gd name="connsiteX134" fmla="*/ 3479983 w 4430564"/>
              <a:gd name="connsiteY134" fmla="*/ 421019 h 1453831"/>
              <a:gd name="connsiteX135" fmla="*/ 3614840 w 4430564"/>
              <a:gd name="connsiteY135" fmla="*/ 421019 h 1453831"/>
              <a:gd name="connsiteX136" fmla="*/ 3614840 w 4430564"/>
              <a:gd name="connsiteY136" fmla="*/ 414441 h 1453831"/>
              <a:gd name="connsiteX137" fmla="*/ 3723384 w 4430564"/>
              <a:gd name="connsiteY137" fmla="*/ 414441 h 1453831"/>
              <a:gd name="connsiteX138" fmla="*/ 3723384 w 4430564"/>
              <a:gd name="connsiteY138" fmla="*/ 404573 h 1453831"/>
              <a:gd name="connsiteX139" fmla="*/ 3812193 w 4430564"/>
              <a:gd name="connsiteY139" fmla="*/ 404573 h 1453831"/>
              <a:gd name="connsiteX140" fmla="*/ 3812193 w 4430564"/>
              <a:gd name="connsiteY140" fmla="*/ 397995 h 1453831"/>
              <a:gd name="connsiteX141" fmla="*/ 3841796 w 4430564"/>
              <a:gd name="connsiteY141" fmla="*/ 397995 h 1453831"/>
              <a:gd name="connsiteX142" fmla="*/ 3841796 w 4430564"/>
              <a:gd name="connsiteY142" fmla="*/ 381548 h 1453831"/>
              <a:gd name="connsiteX143" fmla="*/ 3864820 w 4430564"/>
              <a:gd name="connsiteY143" fmla="*/ 381548 h 1453831"/>
              <a:gd name="connsiteX144" fmla="*/ 3864820 w 4430564"/>
              <a:gd name="connsiteY144" fmla="*/ 348656 h 1453831"/>
              <a:gd name="connsiteX145" fmla="*/ 3877977 w 4430564"/>
              <a:gd name="connsiteY145" fmla="*/ 348656 h 1453831"/>
              <a:gd name="connsiteX146" fmla="*/ 3877977 w 4430564"/>
              <a:gd name="connsiteY146" fmla="*/ 292740 h 1453831"/>
              <a:gd name="connsiteX147" fmla="*/ 3884555 w 4430564"/>
              <a:gd name="connsiteY147" fmla="*/ 292740 h 1453831"/>
              <a:gd name="connsiteX148" fmla="*/ 3884555 w 4430564"/>
              <a:gd name="connsiteY148" fmla="*/ 292740 h 1453831"/>
              <a:gd name="connsiteX149" fmla="*/ 3904290 w 4430564"/>
              <a:gd name="connsiteY149" fmla="*/ 273005 h 1453831"/>
              <a:gd name="connsiteX150" fmla="*/ 3904290 w 4430564"/>
              <a:gd name="connsiteY150" fmla="*/ 243402 h 1453831"/>
              <a:gd name="connsiteX151" fmla="*/ 3940472 w 4430564"/>
              <a:gd name="connsiteY151" fmla="*/ 243402 h 1453831"/>
              <a:gd name="connsiteX152" fmla="*/ 3940472 w 4430564"/>
              <a:gd name="connsiteY152" fmla="*/ 210510 h 1453831"/>
              <a:gd name="connsiteX153" fmla="*/ 3999678 w 4430564"/>
              <a:gd name="connsiteY153" fmla="*/ 210510 h 1453831"/>
              <a:gd name="connsiteX154" fmla="*/ 3999678 w 4430564"/>
              <a:gd name="connsiteY154" fmla="*/ 190774 h 1453831"/>
              <a:gd name="connsiteX155" fmla="*/ 4035859 w 4430564"/>
              <a:gd name="connsiteY155" fmla="*/ 190774 h 1453831"/>
              <a:gd name="connsiteX156" fmla="*/ 4035859 w 4430564"/>
              <a:gd name="connsiteY156" fmla="*/ 187485 h 1453831"/>
              <a:gd name="connsiteX157" fmla="*/ 4035859 w 4430564"/>
              <a:gd name="connsiteY157" fmla="*/ 187485 h 1453831"/>
              <a:gd name="connsiteX158" fmla="*/ 4049016 w 4430564"/>
              <a:gd name="connsiteY158" fmla="*/ 174328 h 1453831"/>
              <a:gd name="connsiteX159" fmla="*/ 4239790 w 4430564"/>
              <a:gd name="connsiteY159" fmla="*/ 174328 h 1453831"/>
              <a:gd name="connsiteX160" fmla="*/ 4239790 w 4430564"/>
              <a:gd name="connsiteY160" fmla="*/ 164461 h 1453831"/>
              <a:gd name="connsiteX161" fmla="*/ 4256236 w 4430564"/>
              <a:gd name="connsiteY161" fmla="*/ 164461 h 1453831"/>
              <a:gd name="connsiteX162" fmla="*/ 4256236 w 4430564"/>
              <a:gd name="connsiteY162" fmla="*/ 138147 h 1453831"/>
              <a:gd name="connsiteX163" fmla="*/ 4364780 w 4430564"/>
              <a:gd name="connsiteY163" fmla="*/ 138147 h 1453831"/>
              <a:gd name="connsiteX164" fmla="*/ 4364780 w 4430564"/>
              <a:gd name="connsiteY164" fmla="*/ 124990 h 1453831"/>
              <a:gd name="connsiteX165" fmla="*/ 4384515 w 4430564"/>
              <a:gd name="connsiteY165" fmla="*/ 124990 h 1453831"/>
              <a:gd name="connsiteX166" fmla="*/ 4384515 w 4430564"/>
              <a:gd name="connsiteY166" fmla="*/ 65784 h 1453831"/>
              <a:gd name="connsiteX167" fmla="*/ 4420696 w 4430564"/>
              <a:gd name="connsiteY167" fmla="*/ 65784 h 1453831"/>
              <a:gd name="connsiteX168" fmla="*/ 4420696 w 4430564"/>
              <a:gd name="connsiteY168" fmla="*/ 55917 h 1453831"/>
              <a:gd name="connsiteX169" fmla="*/ 4430564 w 4430564"/>
              <a:gd name="connsiteY169" fmla="*/ 55917 h 1453831"/>
              <a:gd name="connsiteX170" fmla="*/ 4430564 w 4430564"/>
              <a:gd name="connsiteY170" fmla="*/ 0 h 145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4430564" h="1453831">
                <a:moveTo>
                  <a:pt x="0" y="1453831"/>
                </a:moveTo>
                <a:lnTo>
                  <a:pt x="62495" y="1453831"/>
                </a:lnTo>
                <a:lnTo>
                  <a:pt x="62495" y="1450541"/>
                </a:lnTo>
                <a:lnTo>
                  <a:pt x="220377" y="1450541"/>
                </a:lnTo>
                <a:lnTo>
                  <a:pt x="233534" y="1437384"/>
                </a:lnTo>
                <a:lnTo>
                  <a:pt x="335499" y="1437384"/>
                </a:lnTo>
                <a:lnTo>
                  <a:pt x="335499" y="1424228"/>
                </a:lnTo>
                <a:lnTo>
                  <a:pt x="450622" y="1424228"/>
                </a:lnTo>
                <a:lnTo>
                  <a:pt x="457201" y="1417649"/>
                </a:lnTo>
                <a:lnTo>
                  <a:pt x="486803" y="1417649"/>
                </a:lnTo>
                <a:lnTo>
                  <a:pt x="486803" y="1411071"/>
                </a:lnTo>
                <a:lnTo>
                  <a:pt x="509827" y="1411071"/>
                </a:lnTo>
                <a:lnTo>
                  <a:pt x="509827" y="1391336"/>
                </a:lnTo>
                <a:lnTo>
                  <a:pt x="624950" y="1391336"/>
                </a:lnTo>
                <a:lnTo>
                  <a:pt x="624950" y="1384757"/>
                </a:lnTo>
                <a:lnTo>
                  <a:pt x="845327" y="1384757"/>
                </a:lnTo>
                <a:lnTo>
                  <a:pt x="845327" y="1374889"/>
                </a:lnTo>
                <a:lnTo>
                  <a:pt x="947292" y="1374889"/>
                </a:lnTo>
                <a:lnTo>
                  <a:pt x="947292" y="1368311"/>
                </a:lnTo>
                <a:lnTo>
                  <a:pt x="1016365" y="1368311"/>
                </a:lnTo>
                <a:lnTo>
                  <a:pt x="1016365" y="1348576"/>
                </a:lnTo>
                <a:lnTo>
                  <a:pt x="1052547" y="1348576"/>
                </a:lnTo>
                <a:lnTo>
                  <a:pt x="1052547" y="1338708"/>
                </a:lnTo>
                <a:lnTo>
                  <a:pt x="1082150" y="1338708"/>
                </a:lnTo>
                <a:lnTo>
                  <a:pt x="1082150" y="1312395"/>
                </a:lnTo>
                <a:lnTo>
                  <a:pt x="1118331" y="1312395"/>
                </a:lnTo>
                <a:lnTo>
                  <a:pt x="1118331" y="1289370"/>
                </a:lnTo>
                <a:lnTo>
                  <a:pt x="1164380" y="1289370"/>
                </a:lnTo>
                <a:lnTo>
                  <a:pt x="1164380" y="1282792"/>
                </a:lnTo>
                <a:lnTo>
                  <a:pt x="1190694" y="1282792"/>
                </a:lnTo>
                <a:lnTo>
                  <a:pt x="1190694" y="1276213"/>
                </a:lnTo>
                <a:lnTo>
                  <a:pt x="1226875" y="1276213"/>
                </a:lnTo>
                <a:lnTo>
                  <a:pt x="1272924" y="1276213"/>
                </a:lnTo>
                <a:lnTo>
                  <a:pt x="1272924" y="1256478"/>
                </a:lnTo>
                <a:lnTo>
                  <a:pt x="1299237" y="1256478"/>
                </a:lnTo>
                <a:lnTo>
                  <a:pt x="1299237" y="1253189"/>
                </a:lnTo>
                <a:lnTo>
                  <a:pt x="1345286" y="1253189"/>
                </a:lnTo>
                <a:lnTo>
                  <a:pt x="1345286" y="1233454"/>
                </a:lnTo>
                <a:lnTo>
                  <a:pt x="1365022" y="1233454"/>
                </a:lnTo>
                <a:lnTo>
                  <a:pt x="1365022" y="1226875"/>
                </a:lnTo>
                <a:lnTo>
                  <a:pt x="1414360" y="1226875"/>
                </a:lnTo>
                <a:lnTo>
                  <a:pt x="1414360" y="1213718"/>
                </a:lnTo>
                <a:lnTo>
                  <a:pt x="1447252" y="1213718"/>
                </a:lnTo>
                <a:lnTo>
                  <a:pt x="1447252" y="1207140"/>
                </a:lnTo>
                <a:lnTo>
                  <a:pt x="1526193" y="1207140"/>
                </a:lnTo>
                <a:lnTo>
                  <a:pt x="1532771" y="1200562"/>
                </a:lnTo>
                <a:lnTo>
                  <a:pt x="1559085" y="1200562"/>
                </a:lnTo>
                <a:lnTo>
                  <a:pt x="1559085" y="1177537"/>
                </a:lnTo>
                <a:lnTo>
                  <a:pt x="1582109" y="1177537"/>
                </a:lnTo>
                <a:lnTo>
                  <a:pt x="1582109" y="1164380"/>
                </a:lnTo>
                <a:lnTo>
                  <a:pt x="1608423" y="1164380"/>
                </a:lnTo>
                <a:lnTo>
                  <a:pt x="1608423" y="1141356"/>
                </a:lnTo>
                <a:lnTo>
                  <a:pt x="1641315" y="1141356"/>
                </a:lnTo>
                <a:lnTo>
                  <a:pt x="1641315" y="1121620"/>
                </a:lnTo>
                <a:lnTo>
                  <a:pt x="1677496" y="1121620"/>
                </a:lnTo>
                <a:lnTo>
                  <a:pt x="1677496" y="1121620"/>
                </a:lnTo>
                <a:lnTo>
                  <a:pt x="1687364" y="1111752"/>
                </a:lnTo>
                <a:lnTo>
                  <a:pt x="1763016" y="1111752"/>
                </a:lnTo>
                <a:lnTo>
                  <a:pt x="1763016" y="1098596"/>
                </a:lnTo>
                <a:lnTo>
                  <a:pt x="1812354" y="1098596"/>
                </a:lnTo>
                <a:lnTo>
                  <a:pt x="1812354" y="1085439"/>
                </a:lnTo>
                <a:lnTo>
                  <a:pt x="1841957" y="1085439"/>
                </a:lnTo>
                <a:lnTo>
                  <a:pt x="1841957" y="1078861"/>
                </a:lnTo>
                <a:lnTo>
                  <a:pt x="1878138" y="1078861"/>
                </a:lnTo>
                <a:lnTo>
                  <a:pt x="1884717" y="1072282"/>
                </a:lnTo>
                <a:lnTo>
                  <a:pt x="1953790" y="1072282"/>
                </a:lnTo>
                <a:lnTo>
                  <a:pt x="1953790" y="1065704"/>
                </a:lnTo>
                <a:lnTo>
                  <a:pt x="2078780" y="1065704"/>
                </a:lnTo>
                <a:lnTo>
                  <a:pt x="2088647" y="1055837"/>
                </a:lnTo>
                <a:lnTo>
                  <a:pt x="2128118" y="1055837"/>
                </a:lnTo>
                <a:lnTo>
                  <a:pt x="2128118" y="1039390"/>
                </a:lnTo>
                <a:lnTo>
                  <a:pt x="2164299" y="1039390"/>
                </a:lnTo>
                <a:lnTo>
                  <a:pt x="2164299" y="1006498"/>
                </a:lnTo>
                <a:lnTo>
                  <a:pt x="2200481" y="1006498"/>
                </a:lnTo>
                <a:lnTo>
                  <a:pt x="2200481" y="976895"/>
                </a:lnTo>
                <a:lnTo>
                  <a:pt x="2223505" y="976895"/>
                </a:lnTo>
                <a:lnTo>
                  <a:pt x="2223505" y="953871"/>
                </a:lnTo>
                <a:lnTo>
                  <a:pt x="2239951" y="953871"/>
                </a:lnTo>
                <a:lnTo>
                  <a:pt x="2239951" y="934136"/>
                </a:lnTo>
                <a:lnTo>
                  <a:pt x="2302446" y="934136"/>
                </a:lnTo>
                <a:lnTo>
                  <a:pt x="2302446" y="924268"/>
                </a:lnTo>
                <a:lnTo>
                  <a:pt x="2332049" y="924268"/>
                </a:lnTo>
                <a:lnTo>
                  <a:pt x="2348495" y="907822"/>
                </a:lnTo>
                <a:lnTo>
                  <a:pt x="2516245" y="907822"/>
                </a:lnTo>
                <a:lnTo>
                  <a:pt x="2522823" y="901244"/>
                </a:lnTo>
                <a:lnTo>
                  <a:pt x="2601764" y="901244"/>
                </a:lnTo>
                <a:lnTo>
                  <a:pt x="2601764" y="894665"/>
                </a:lnTo>
                <a:lnTo>
                  <a:pt x="2624788" y="894665"/>
                </a:lnTo>
                <a:lnTo>
                  <a:pt x="2624788" y="878219"/>
                </a:lnTo>
                <a:lnTo>
                  <a:pt x="2690573" y="878219"/>
                </a:lnTo>
                <a:lnTo>
                  <a:pt x="2690573" y="845327"/>
                </a:lnTo>
                <a:lnTo>
                  <a:pt x="2726754" y="845327"/>
                </a:lnTo>
                <a:lnTo>
                  <a:pt x="2726754" y="819013"/>
                </a:lnTo>
                <a:lnTo>
                  <a:pt x="2743200" y="819013"/>
                </a:lnTo>
                <a:lnTo>
                  <a:pt x="2743200" y="792700"/>
                </a:lnTo>
                <a:lnTo>
                  <a:pt x="2749778" y="792700"/>
                </a:lnTo>
                <a:lnTo>
                  <a:pt x="2749778" y="753229"/>
                </a:lnTo>
                <a:lnTo>
                  <a:pt x="2779381" y="753229"/>
                </a:lnTo>
                <a:lnTo>
                  <a:pt x="2785960" y="746650"/>
                </a:lnTo>
                <a:lnTo>
                  <a:pt x="2799117" y="746650"/>
                </a:lnTo>
                <a:lnTo>
                  <a:pt x="2799117" y="713759"/>
                </a:lnTo>
                <a:lnTo>
                  <a:pt x="2828719" y="713759"/>
                </a:lnTo>
                <a:lnTo>
                  <a:pt x="2828719" y="703891"/>
                </a:lnTo>
                <a:lnTo>
                  <a:pt x="2887925" y="703891"/>
                </a:lnTo>
                <a:lnTo>
                  <a:pt x="2894504" y="697312"/>
                </a:lnTo>
                <a:lnTo>
                  <a:pt x="2943842" y="697312"/>
                </a:lnTo>
                <a:lnTo>
                  <a:pt x="2943842" y="684156"/>
                </a:lnTo>
                <a:lnTo>
                  <a:pt x="2980023" y="684156"/>
                </a:lnTo>
                <a:lnTo>
                  <a:pt x="2980023" y="670999"/>
                </a:lnTo>
                <a:lnTo>
                  <a:pt x="3118170" y="670999"/>
                </a:lnTo>
                <a:lnTo>
                  <a:pt x="3118170" y="657842"/>
                </a:lnTo>
                <a:lnTo>
                  <a:pt x="3177376" y="657842"/>
                </a:lnTo>
                <a:lnTo>
                  <a:pt x="3177376" y="647974"/>
                </a:lnTo>
                <a:lnTo>
                  <a:pt x="3216846" y="647974"/>
                </a:lnTo>
                <a:lnTo>
                  <a:pt x="3216846" y="631528"/>
                </a:lnTo>
                <a:lnTo>
                  <a:pt x="3246449" y="631528"/>
                </a:lnTo>
                <a:lnTo>
                  <a:pt x="3246449" y="624950"/>
                </a:lnTo>
                <a:lnTo>
                  <a:pt x="3276052" y="624950"/>
                </a:lnTo>
                <a:lnTo>
                  <a:pt x="3276052" y="582190"/>
                </a:lnTo>
                <a:lnTo>
                  <a:pt x="3276052" y="582190"/>
                </a:lnTo>
                <a:lnTo>
                  <a:pt x="3302365" y="555877"/>
                </a:lnTo>
                <a:lnTo>
                  <a:pt x="3315522" y="555877"/>
                </a:lnTo>
                <a:lnTo>
                  <a:pt x="3315522" y="519695"/>
                </a:lnTo>
                <a:lnTo>
                  <a:pt x="3325390" y="519695"/>
                </a:lnTo>
                <a:lnTo>
                  <a:pt x="3325390" y="513117"/>
                </a:lnTo>
                <a:lnTo>
                  <a:pt x="3331968" y="513117"/>
                </a:lnTo>
                <a:lnTo>
                  <a:pt x="3331968" y="490092"/>
                </a:lnTo>
                <a:lnTo>
                  <a:pt x="3348414" y="490092"/>
                </a:lnTo>
                <a:lnTo>
                  <a:pt x="3348414" y="450622"/>
                </a:lnTo>
                <a:lnTo>
                  <a:pt x="3407620" y="450622"/>
                </a:lnTo>
                <a:lnTo>
                  <a:pt x="3417488" y="440754"/>
                </a:lnTo>
                <a:lnTo>
                  <a:pt x="3443801" y="440754"/>
                </a:lnTo>
                <a:lnTo>
                  <a:pt x="3443801" y="430887"/>
                </a:lnTo>
                <a:lnTo>
                  <a:pt x="3479983" y="430887"/>
                </a:lnTo>
                <a:lnTo>
                  <a:pt x="3479983" y="421019"/>
                </a:lnTo>
                <a:lnTo>
                  <a:pt x="3614840" y="421019"/>
                </a:lnTo>
                <a:lnTo>
                  <a:pt x="3614840" y="414441"/>
                </a:lnTo>
                <a:lnTo>
                  <a:pt x="3723384" y="414441"/>
                </a:lnTo>
                <a:lnTo>
                  <a:pt x="3723384" y="404573"/>
                </a:lnTo>
                <a:lnTo>
                  <a:pt x="3812193" y="404573"/>
                </a:lnTo>
                <a:lnTo>
                  <a:pt x="3812193" y="397995"/>
                </a:lnTo>
                <a:lnTo>
                  <a:pt x="3841796" y="397995"/>
                </a:lnTo>
                <a:lnTo>
                  <a:pt x="3841796" y="381548"/>
                </a:lnTo>
                <a:lnTo>
                  <a:pt x="3864820" y="381548"/>
                </a:lnTo>
                <a:lnTo>
                  <a:pt x="3864820" y="348656"/>
                </a:lnTo>
                <a:lnTo>
                  <a:pt x="3877977" y="348656"/>
                </a:lnTo>
                <a:lnTo>
                  <a:pt x="3877977" y="292740"/>
                </a:lnTo>
                <a:lnTo>
                  <a:pt x="3884555" y="292740"/>
                </a:lnTo>
                <a:lnTo>
                  <a:pt x="3884555" y="292740"/>
                </a:lnTo>
                <a:lnTo>
                  <a:pt x="3904290" y="273005"/>
                </a:lnTo>
                <a:lnTo>
                  <a:pt x="3904290" y="243402"/>
                </a:lnTo>
                <a:lnTo>
                  <a:pt x="3940472" y="243402"/>
                </a:lnTo>
                <a:lnTo>
                  <a:pt x="3940472" y="210510"/>
                </a:lnTo>
                <a:lnTo>
                  <a:pt x="3999678" y="210510"/>
                </a:lnTo>
                <a:lnTo>
                  <a:pt x="3999678" y="190774"/>
                </a:lnTo>
                <a:lnTo>
                  <a:pt x="4035859" y="190774"/>
                </a:lnTo>
                <a:lnTo>
                  <a:pt x="4035859" y="187485"/>
                </a:lnTo>
                <a:lnTo>
                  <a:pt x="4035859" y="187485"/>
                </a:lnTo>
                <a:lnTo>
                  <a:pt x="4049016" y="174328"/>
                </a:lnTo>
                <a:lnTo>
                  <a:pt x="4239790" y="174328"/>
                </a:lnTo>
                <a:lnTo>
                  <a:pt x="4239790" y="164461"/>
                </a:lnTo>
                <a:lnTo>
                  <a:pt x="4256236" y="164461"/>
                </a:lnTo>
                <a:lnTo>
                  <a:pt x="4256236" y="138147"/>
                </a:lnTo>
                <a:lnTo>
                  <a:pt x="4364780" y="138147"/>
                </a:lnTo>
                <a:lnTo>
                  <a:pt x="4364780" y="124990"/>
                </a:lnTo>
                <a:lnTo>
                  <a:pt x="4384515" y="124990"/>
                </a:lnTo>
                <a:lnTo>
                  <a:pt x="4384515" y="65784"/>
                </a:lnTo>
                <a:lnTo>
                  <a:pt x="4420696" y="65784"/>
                </a:lnTo>
                <a:lnTo>
                  <a:pt x="4420696" y="55917"/>
                </a:lnTo>
                <a:lnTo>
                  <a:pt x="4430564" y="55917"/>
                </a:lnTo>
                <a:lnTo>
                  <a:pt x="4430564" y="0"/>
                </a:ln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4" name="Freeform: Shape 1030">
            <a:extLst>
              <a:ext uri="{FF2B5EF4-FFF2-40B4-BE49-F238E27FC236}">
                <a16:creationId xmlns:a16="http://schemas.microsoft.com/office/drawing/2014/main" id="{9CD9A35E-9941-AB42-90B5-42A3D45733A3}"/>
              </a:ext>
            </a:extLst>
          </p:cNvPr>
          <p:cNvSpPr/>
          <p:nvPr/>
        </p:nvSpPr>
        <p:spPr>
          <a:xfrm>
            <a:off x="7305332" y="2391255"/>
            <a:ext cx="4371359" cy="2226794"/>
          </a:xfrm>
          <a:custGeom>
            <a:avLst/>
            <a:gdLst>
              <a:gd name="connsiteX0" fmla="*/ 0 w 4371359"/>
              <a:gd name="connsiteY0" fmla="*/ 2226794 h 2226794"/>
              <a:gd name="connsiteX1" fmla="*/ 138147 w 4371359"/>
              <a:gd name="connsiteY1" fmla="*/ 2226794 h 2226794"/>
              <a:gd name="connsiteX2" fmla="*/ 138147 w 4371359"/>
              <a:gd name="connsiteY2" fmla="*/ 2193902 h 2226794"/>
              <a:gd name="connsiteX3" fmla="*/ 148015 w 4371359"/>
              <a:gd name="connsiteY3" fmla="*/ 2193902 h 2226794"/>
              <a:gd name="connsiteX4" fmla="*/ 148015 w 4371359"/>
              <a:gd name="connsiteY4" fmla="*/ 2164299 h 2226794"/>
              <a:gd name="connsiteX5" fmla="*/ 424308 w 4371359"/>
              <a:gd name="connsiteY5" fmla="*/ 2164299 h 2226794"/>
              <a:gd name="connsiteX6" fmla="*/ 424308 w 4371359"/>
              <a:gd name="connsiteY6" fmla="*/ 2131407 h 2226794"/>
              <a:gd name="connsiteX7" fmla="*/ 555877 w 4371359"/>
              <a:gd name="connsiteY7" fmla="*/ 2131407 h 2226794"/>
              <a:gd name="connsiteX8" fmla="*/ 555877 w 4371359"/>
              <a:gd name="connsiteY8" fmla="*/ 2098515 h 2226794"/>
              <a:gd name="connsiteX9" fmla="*/ 667710 w 4371359"/>
              <a:gd name="connsiteY9" fmla="*/ 2098515 h 2226794"/>
              <a:gd name="connsiteX10" fmla="*/ 667710 w 4371359"/>
              <a:gd name="connsiteY10" fmla="*/ 2065623 h 2226794"/>
              <a:gd name="connsiteX11" fmla="*/ 694023 w 4371359"/>
              <a:gd name="connsiteY11" fmla="*/ 2065623 h 2226794"/>
              <a:gd name="connsiteX12" fmla="*/ 694023 w 4371359"/>
              <a:gd name="connsiteY12" fmla="*/ 2032731 h 2226794"/>
              <a:gd name="connsiteX13" fmla="*/ 845327 w 4371359"/>
              <a:gd name="connsiteY13" fmla="*/ 2032731 h 2226794"/>
              <a:gd name="connsiteX14" fmla="*/ 845327 w 4371359"/>
              <a:gd name="connsiteY14" fmla="*/ 1993260 h 2226794"/>
              <a:gd name="connsiteX15" fmla="*/ 891376 w 4371359"/>
              <a:gd name="connsiteY15" fmla="*/ 1993260 h 2226794"/>
              <a:gd name="connsiteX16" fmla="*/ 891376 w 4371359"/>
              <a:gd name="connsiteY16" fmla="*/ 1963657 h 2226794"/>
              <a:gd name="connsiteX17" fmla="*/ 963739 w 4371359"/>
              <a:gd name="connsiteY17" fmla="*/ 1963657 h 2226794"/>
              <a:gd name="connsiteX18" fmla="*/ 963739 w 4371359"/>
              <a:gd name="connsiteY18" fmla="*/ 1924187 h 2226794"/>
              <a:gd name="connsiteX19" fmla="*/ 986763 w 4371359"/>
              <a:gd name="connsiteY19" fmla="*/ 1924187 h 2226794"/>
              <a:gd name="connsiteX20" fmla="*/ 986763 w 4371359"/>
              <a:gd name="connsiteY20" fmla="*/ 1894584 h 2226794"/>
              <a:gd name="connsiteX21" fmla="*/ 1217008 w 4371359"/>
              <a:gd name="connsiteY21" fmla="*/ 1894584 h 2226794"/>
              <a:gd name="connsiteX22" fmla="*/ 1217008 w 4371359"/>
              <a:gd name="connsiteY22" fmla="*/ 1864981 h 2226794"/>
              <a:gd name="connsiteX23" fmla="*/ 1440674 w 4371359"/>
              <a:gd name="connsiteY23" fmla="*/ 1864981 h 2226794"/>
              <a:gd name="connsiteX24" fmla="*/ 1440674 w 4371359"/>
              <a:gd name="connsiteY24" fmla="*/ 1828800 h 2226794"/>
              <a:gd name="connsiteX25" fmla="*/ 1539350 w 4371359"/>
              <a:gd name="connsiteY25" fmla="*/ 1828800 h 2226794"/>
              <a:gd name="connsiteX26" fmla="*/ 1539350 w 4371359"/>
              <a:gd name="connsiteY26" fmla="*/ 1792618 h 2226794"/>
              <a:gd name="connsiteX27" fmla="*/ 1559085 w 4371359"/>
              <a:gd name="connsiteY27" fmla="*/ 1792618 h 2226794"/>
              <a:gd name="connsiteX28" fmla="*/ 1559085 w 4371359"/>
              <a:gd name="connsiteY28" fmla="*/ 1753148 h 2226794"/>
              <a:gd name="connsiteX29" fmla="*/ 1644605 w 4371359"/>
              <a:gd name="connsiteY29" fmla="*/ 1753148 h 2226794"/>
              <a:gd name="connsiteX30" fmla="*/ 1644605 w 4371359"/>
              <a:gd name="connsiteY30" fmla="*/ 1726834 h 2226794"/>
              <a:gd name="connsiteX31" fmla="*/ 1805776 w 4371359"/>
              <a:gd name="connsiteY31" fmla="*/ 1726834 h 2226794"/>
              <a:gd name="connsiteX32" fmla="*/ 1805776 w 4371359"/>
              <a:gd name="connsiteY32" fmla="*/ 1690653 h 2226794"/>
              <a:gd name="connsiteX33" fmla="*/ 2091937 w 4371359"/>
              <a:gd name="connsiteY33" fmla="*/ 1690653 h 2226794"/>
              <a:gd name="connsiteX34" fmla="*/ 2091937 w 4371359"/>
              <a:gd name="connsiteY34" fmla="*/ 1651182 h 2226794"/>
              <a:gd name="connsiteX35" fmla="*/ 2174167 w 4371359"/>
              <a:gd name="connsiteY35" fmla="*/ 1651182 h 2226794"/>
              <a:gd name="connsiteX36" fmla="*/ 2174167 w 4371359"/>
              <a:gd name="connsiteY36" fmla="*/ 1621580 h 2226794"/>
              <a:gd name="connsiteX37" fmla="*/ 2233373 w 4371359"/>
              <a:gd name="connsiteY37" fmla="*/ 1621580 h 2226794"/>
              <a:gd name="connsiteX38" fmla="*/ 2233373 w 4371359"/>
              <a:gd name="connsiteY38" fmla="*/ 1582109 h 2226794"/>
              <a:gd name="connsiteX39" fmla="*/ 2289290 w 4371359"/>
              <a:gd name="connsiteY39" fmla="*/ 1582109 h 2226794"/>
              <a:gd name="connsiteX40" fmla="*/ 2289290 w 4371359"/>
              <a:gd name="connsiteY40" fmla="*/ 1552506 h 2226794"/>
              <a:gd name="connsiteX41" fmla="*/ 2391255 w 4371359"/>
              <a:gd name="connsiteY41" fmla="*/ 1552506 h 2226794"/>
              <a:gd name="connsiteX42" fmla="*/ 2391255 w 4371359"/>
              <a:gd name="connsiteY42" fmla="*/ 1516325 h 2226794"/>
              <a:gd name="connsiteX43" fmla="*/ 2687284 w 4371359"/>
              <a:gd name="connsiteY43" fmla="*/ 1516325 h 2226794"/>
              <a:gd name="connsiteX44" fmla="*/ 2687284 w 4371359"/>
              <a:gd name="connsiteY44" fmla="*/ 1368310 h 2226794"/>
              <a:gd name="connsiteX45" fmla="*/ 2700441 w 4371359"/>
              <a:gd name="connsiteY45" fmla="*/ 1368310 h 2226794"/>
              <a:gd name="connsiteX46" fmla="*/ 2700441 w 4371359"/>
              <a:gd name="connsiteY46" fmla="*/ 1299237 h 2226794"/>
              <a:gd name="connsiteX47" fmla="*/ 2736622 w 4371359"/>
              <a:gd name="connsiteY47" fmla="*/ 1299237 h 2226794"/>
              <a:gd name="connsiteX48" fmla="*/ 2736622 w 4371359"/>
              <a:gd name="connsiteY48" fmla="*/ 1266345 h 2226794"/>
              <a:gd name="connsiteX49" fmla="*/ 2825431 w 4371359"/>
              <a:gd name="connsiteY49" fmla="*/ 1266345 h 2226794"/>
              <a:gd name="connsiteX50" fmla="*/ 2825431 w 4371359"/>
              <a:gd name="connsiteY50" fmla="*/ 1223585 h 2226794"/>
              <a:gd name="connsiteX51" fmla="*/ 2881347 w 4371359"/>
              <a:gd name="connsiteY51" fmla="*/ 1223585 h 2226794"/>
              <a:gd name="connsiteX52" fmla="*/ 2881347 w 4371359"/>
              <a:gd name="connsiteY52" fmla="*/ 1187404 h 2226794"/>
              <a:gd name="connsiteX53" fmla="*/ 3114881 w 4371359"/>
              <a:gd name="connsiteY53" fmla="*/ 1187404 h 2226794"/>
              <a:gd name="connsiteX54" fmla="*/ 3114881 w 4371359"/>
              <a:gd name="connsiteY54" fmla="*/ 1144644 h 2226794"/>
              <a:gd name="connsiteX55" fmla="*/ 3154351 w 4371359"/>
              <a:gd name="connsiteY55" fmla="*/ 1105174 h 2226794"/>
              <a:gd name="connsiteX56" fmla="*/ 3246449 w 4371359"/>
              <a:gd name="connsiteY56" fmla="*/ 1105174 h 2226794"/>
              <a:gd name="connsiteX57" fmla="*/ 3246449 w 4371359"/>
              <a:gd name="connsiteY57" fmla="*/ 1016365 h 2226794"/>
              <a:gd name="connsiteX58" fmla="*/ 3276052 w 4371359"/>
              <a:gd name="connsiteY58" fmla="*/ 1016365 h 2226794"/>
              <a:gd name="connsiteX59" fmla="*/ 3276052 w 4371359"/>
              <a:gd name="connsiteY59" fmla="*/ 960449 h 2226794"/>
              <a:gd name="connsiteX60" fmla="*/ 3289209 w 4371359"/>
              <a:gd name="connsiteY60" fmla="*/ 960449 h 2226794"/>
              <a:gd name="connsiteX61" fmla="*/ 3289209 w 4371359"/>
              <a:gd name="connsiteY61" fmla="*/ 914400 h 2226794"/>
              <a:gd name="connsiteX62" fmla="*/ 3295787 w 4371359"/>
              <a:gd name="connsiteY62" fmla="*/ 914400 h 2226794"/>
              <a:gd name="connsiteX63" fmla="*/ 3295787 w 4371359"/>
              <a:gd name="connsiteY63" fmla="*/ 871640 h 2226794"/>
              <a:gd name="connsiteX64" fmla="*/ 3318812 w 4371359"/>
              <a:gd name="connsiteY64" fmla="*/ 871640 h 2226794"/>
              <a:gd name="connsiteX65" fmla="*/ 3318812 w 4371359"/>
              <a:gd name="connsiteY65" fmla="*/ 819013 h 2226794"/>
              <a:gd name="connsiteX66" fmla="*/ 3318812 w 4371359"/>
              <a:gd name="connsiteY66" fmla="*/ 776253 h 2226794"/>
              <a:gd name="connsiteX67" fmla="*/ 3318812 w 4371359"/>
              <a:gd name="connsiteY67" fmla="*/ 730204 h 2226794"/>
              <a:gd name="connsiteX68" fmla="*/ 3364861 w 4371359"/>
              <a:gd name="connsiteY68" fmla="*/ 730204 h 2226794"/>
              <a:gd name="connsiteX69" fmla="*/ 3364861 w 4371359"/>
              <a:gd name="connsiteY69" fmla="*/ 690733 h 2226794"/>
              <a:gd name="connsiteX70" fmla="*/ 3526032 w 4371359"/>
              <a:gd name="connsiteY70" fmla="*/ 690733 h 2226794"/>
              <a:gd name="connsiteX71" fmla="*/ 3526032 w 4371359"/>
              <a:gd name="connsiteY71" fmla="*/ 631528 h 2226794"/>
              <a:gd name="connsiteX72" fmla="*/ 3736541 w 4371359"/>
              <a:gd name="connsiteY72" fmla="*/ 631528 h 2226794"/>
              <a:gd name="connsiteX73" fmla="*/ 3736541 w 4371359"/>
              <a:gd name="connsiteY73" fmla="*/ 562454 h 2226794"/>
              <a:gd name="connsiteX74" fmla="*/ 3736541 w 4371359"/>
              <a:gd name="connsiteY74" fmla="*/ 506538 h 2226794"/>
              <a:gd name="connsiteX75" fmla="*/ 3766144 w 4371359"/>
              <a:gd name="connsiteY75" fmla="*/ 506538 h 2226794"/>
              <a:gd name="connsiteX76" fmla="*/ 3766144 w 4371359"/>
              <a:gd name="connsiteY76" fmla="*/ 434175 h 2226794"/>
              <a:gd name="connsiteX77" fmla="*/ 3782590 w 4371359"/>
              <a:gd name="connsiteY77" fmla="*/ 434175 h 2226794"/>
              <a:gd name="connsiteX78" fmla="*/ 3782590 w 4371359"/>
              <a:gd name="connsiteY78" fmla="*/ 368391 h 2226794"/>
              <a:gd name="connsiteX79" fmla="*/ 3808904 w 4371359"/>
              <a:gd name="connsiteY79" fmla="*/ 368391 h 2226794"/>
              <a:gd name="connsiteX80" fmla="*/ 3808904 w 4371359"/>
              <a:gd name="connsiteY80" fmla="*/ 299318 h 2226794"/>
              <a:gd name="connsiteX81" fmla="*/ 3841796 w 4371359"/>
              <a:gd name="connsiteY81" fmla="*/ 299318 h 2226794"/>
              <a:gd name="connsiteX82" fmla="*/ 3841796 w 4371359"/>
              <a:gd name="connsiteY82" fmla="*/ 230244 h 2226794"/>
              <a:gd name="connsiteX83" fmla="*/ 3937183 w 4371359"/>
              <a:gd name="connsiteY83" fmla="*/ 230244 h 2226794"/>
              <a:gd name="connsiteX84" fmla="*/ 3937183 w 4371359"/>
              <a:gd name="connsiteY84" fmla="*/ 138146 h 2226794"/>
              <a:gd name="connsiteX85" fmla="*/ 4190452 w 4371359"/>
              <a:gd name="connsiteY85" fmla="*/ 138146 h 2226794"/>
              <a:gd name="connsiteX86" fmla="*/ 4190452 w 4371359"/>
              <a:gd name="connsiteY86" fmla="*/ 0 h 2226794"/>
              <a:gd name="connsiteX87" fmla="*/ 4371359 w 4371359"/>
              <a:gd name="connsiteY87" fmla="*/ 0 h 2226794"/>
              <a:gd name="connsiteX0" fmla="*/ 0 w 4371359"/>
              <a:gd name="connsiteY0" fmla="*/ 2226794 h 2226794"/>
              <a:gd name="connsiteX1" fmla="*/ 138147 w 4371359"/>
              <a:gd name="connsiteY1" fmla="*/ 2226794 h 2226794"/>
              <a:gd name="connsiteX2" fmla="*/ 138147 w 4371359"/>
              <a:gd name="connsiteY2" fmla="*/ 2193902 h 2226794"/>
              <a:gd name="connsiteX3" fmla="*/ 148015 w 4371359"/>
              <a:gd name="connsiteY3" fmla="*/ 2193902 h 2226794"/>
              <a:gd name="connsiteX4" fmla="*/ 148015 w 4371359"/>
              <a:gd name="connsiteY4" fmla="*/ 2164299 h 2226794"/>
              <a:gd name="connsiteX5" fmla="*/ 424308 w 4371359"/>
              <a:gd name="connsiteY5" fmla="*/ 2164299 h 2226794"/>
              <a:gd name="connsiteX6" fmla="*/ 424308 w 4371359"/>
              <a:gd name="connsiteY6" fmla="*/ 2131407 h 2226794"/>
              <a:gd name="connsiteX7" fmla="*/ 555877 w 4371359"/>
              <a:gd name="connsiteY7" fmla="*/ 2131407 h 2226794"/>
              <a:gd name="connsiteX8" fmla="*/ 555877 w 4371359"/>
              <a:gd name="connsiteY8" fmla="*/ 2098515 h 2226794"/>
              <a:gd name="connsiteX9" fmla="*/ 667710 w 4371359"/>
              <a:gd name="connsiteY9" fmla="*/ 2098515 h 2226794"/>
              <a:gd name="connsiteX10" fmla="*/ 667710 w 4371359"/>
              <a:gd name="connsiteY10" fmla="*/ 2065623 h 2226794"/>
              <a:gd name="connsiteX11" fmla="*/ 694023 w 4371359"/>
              <a:gd name="connsiteY11" fmla="*/ 2065623 h 2226794"/>
              <a:gd name="connsiteX12" fmla="*/ 694023 w 4371359"/>
              <a:gd name="connsiteY12" fmla="*/ 2032731 h 2226794"/>
              <a:gd name="connsiteX13" fmla="*/ 845327 w 4371359"/>
              <a:gd name="connsiteY13" fmla="*/ 2032731 h 2226794"/>
              <a:gd name="connsiteX14" fmla="*/ 845327 w 4371359"/>
              <a:gd name="connsiteY14" fmla="*/ 1993260 h 2226794"/>
              <a:gd name="connsiteX15" fmla="*/ 891376 w 4371359"/>
              <a:gd name="connsiteY15" fmla="*/ 1993260 h 2226794"/>
              <a:gd name="connsiteX16" fmla="*/ 891376 w 4371359"/>
              <a:gd name="connsiteY16" fmla="*/ 1963657 h 2226794"/>
              <a:gd name="connsiteX17" fmla="*/ 963739 w 4371359"/>
              <a:gd name="connsiteY17" fmla="*/ 1963657 h 2226794"/>
              <a:gd name="connsiteX18" fmla="*/ 963739 w 4371359"/>
              <a:gd name="connsiteY18" fmla="*/ 1924187 h 2226794"/>
              <a:gd name="connsiteX19" fmla="*/ 986763 w 4371359"/>
              <a:gd name="connsiteY19" fmla="*/ 1924187 h 2226794"/>
              <a:gd name="connsiteX20" fmla="*/ 986763 w 4371359"/>
              <a:gd name="connsiteY20" fmla="*/ 1894584 h 2226794"/>
              <a:gd name="connsiteX21" fmla="*/ 1217008 w 4371359"/>
              <a:gd name="connsiteY21" fmla="*/ 1894584 h 2226794"/>
              <a:gd name="connsiteX22" fmla="*/ 1217008 w 4371359"/>
              <a:gd name="connsiteY22" fmla="*/ 1864981 h 2226794"/>
              <a:gd name="connsiteX23" fmla="*/ 1440674 w 4371359"/>
              <a:gd name="connsiteY23" fmla="*/ 1864981 h 2226794"/>
              <a:gd name="connsiteX24" fmla="*/ 1440674 w 4371359"/>
              <a:gd name="connsiteY24" fmla="*/ 1828800 h 2226794"/>
              <a:gd name="connsiteX25" fmla="*/ 1539350 w 4371359"/>
              <a:gd name="connsiteY25" fmla="*/ 1828800 h 2226794"/>
              <a:gd name="connsiteX26" fmla="*/ 1539350 w 4371359"/>
              <a:gd name="connsiteY26" fmla="*/ 1792618 h 2226794"/>
              <a:gd name="connsiteX27" fmla="*/ 1559085 w 4371359"/>
              <a:gd name="connsiteY27" fmla="*/ 1792618 h 2226794"/>
              <a:gd name="connsiteX28" fmla="*/ 1559085 w 4371359"/>
              <a:gd name="connsiteY28" fmla="*/ 1753148 h 2226794"/>
              <a:gd name="connsiteX29" fmla="*/ 1644605 w 4371359"/>
              <a:gd name="connsiteY29" fmla="*/ 1753148 h 2226794"/>
              <a:gd name="connsiteX30" fmla="*/ 1644605 w 4371359"/>
              <a:gd name="connsiteY30" fmla="*/ 1726834 h 2226794"/>
              <a:gd name="connsiteX31" fmla="*/ 1805776 w 4371359"/>
              <a:gd name="connsiteY31" fmla="*/ 1726834 h 2226794"/>
              <a:gd name="connsiteX32" fmla="*/ 1805776 w 4371359"/>
              <a:gd name="connsiteY32" fmla="*/ 1690653 h 2226794"/>
              <a:gd name="connsiteX33" fmla="*/ 2091937 w 4371359"/>
              <a:gd name="connsiteY33" fmla="*/ 1690653 h 2226794"/>
              <a:gd name="connsiteX34" fmla="*/ 2091937 w 4371359"/>
              <a:gd name="connsiteY34" fmla="*/ 1651182 h 2226794"/>
              <a:gd name="connsiteX35" fmla="*/ 2174167 w 4371359"/>
              <a:gd name="connsiteY35" fmla="*/ 1651182 h 2226794"/>
              <a:gd name="connsiteX36" fmla="*/ 2174167 w 4371359"/>
              <a:gd name="connsiteY36" fmla="*/ 1621580 h 2226794"/>
              <a:gd name="connsiteX37" fmla="*/ 2233373 w 4371359"/>
              <a:gd name="connsiteY37" fmla="*/ 1621580 h 2226794"/>
              <a:gd name="connsiteX38" fmla="*/ 2233373 w 4371359"/>
              <a:gd name="connsiteY38" fmla="*/ 1582109 h 2226794"/>
              <a:gd name="connsiteX39" fmla="*/ 2289290 w 4371359"/>
              <a:gd name="connsiteY39" fmla="*/ 1582109 h 2226794"/>
              <a:gd name="connsiteX40" fmla="*/ 2289290 w 4371359"/>
              <a:gd name="connsiteY40" fmla="*/ 1552506 h 2226794"/>
              <a:gd name="connsiteX41" fmla="*/ 2391255 w 4371359"/>
              <a:gd name="connsiteY41" fmla="*/ 1552506 h 2226794"/>
              <a:gd name="connsiteX42" fmla="*/ 2391255 w 4371359"/>
              <a:gd name="connsiteY42" fmla="*/ 1516325 h 2226794"/>
              <a:gd name="connsiteX43" fmla="*/ 2687284 w 4371359"/>
              <a:gd name="connsiteY43" fmla="*/ 1516325 h 2226794"/>
              <a:gd name="connsiteX44" fmla="*/ 2687284 w 4371359"/>
              <a:gd name="connsiteY44" fmla="*/ 1368310 h 2226794"/>
              <a:gd name="connsiteX45" fmla="*/ 2700441 w 4371359"/>
              <a:gd name="connsiteY45" fmla="*/ 1368310 h 2226794"/>
              <a:gd name="connsiteX46" fmla="*/ 2700441 w 4371359"/>
              <a:gd name="connsiteY46" fmla="*/ 1299237 h 2226794"/>
              <a:gd name="connsiteX47" fmla="*/ 2736622 w 4371359"/>
              <a:gd name="connsiteY47" fmla="*/ 1299237 h 2226794"/>
              <a:gd name="connsiteX48" fmla="*/ 2736622 w 4371359"/>
              <a:gd name="connsiteY48" fmla="*/ 1266345 h 2226794"/>
              <a:gd name="connsiteX49" fmla="*/ 2825431 w 4371359"/>
              <a:gd name="connsiteY49" fmla="*/ 1266345 h 2226794"/>
              <a:gd name="connsiteX50" fmla="*/ 2825431 w 4371359"/>
              <a:gd name="connsiteY50" fmla="*/ 1223585 h 2226794"/>
              <a:gd name="connsiteX51" fmla="*/ 2881347 w 4371359"/>
              <a:gd name="connsiteY51" fmla="*/ 1223585 h 2226794"/>
              <a:gd name="connsiteX52" fmla="*/ 2881347 w 4371359"/>
              <a:gd name="connsiteY52" fmla="*/ 1187404 h 2226794"/>
              <a:gd name="connsiteX53" fmla="*/ 3114881 w 4371359"/>
              <a:gd name="connsiteY53" fmla="*/ 1187404 h 2226794"/>
              <a:gd name="connsiteX54" fmla="*/ 3114881 w 4371359"/>
              <a:gd name="connsiteY54" fmla="*/ 1144644 h 2226794"/>
              <a:gd name="connsiteX55" fmla="*/ 3138831 w 4371359"/>
              <a:gd name="connsiteY55" fmla="*/ 1123470 h 2226794"/>
              <a:gd name="connsiteX56" fmla="*/ 3154351 w 4371359"/>
              <a:gd name="connsiteY56" fmla="*/ 1105174 h 2226794"/>
              <a:gd name="connsiteX57" fmla="*/ 3246449 w 4371359"/>
              <a:gd name="connsiteY57" fmla="*/ 1105174 h 2226794"/>
              <a:gd name="connsiteX58" fmla="*/ 3246449 w 4371359"/>
              <a:gd name="connsiteY58" fmla="*/ 1016365 h 2226794"/>
              <a:gd name="connsiteX59" fmla="*/ 3276052 w 4371359"/>
              <a:gd name="connsiteY59" fmla="*/ 1016365 h 2226794"/>
              <a:gd name="connsiteX60" fmla="*/ 3276052 w 4371359"/>
              <a:gd name="connsiteY60" fmla="*/ 960449 h 2226794"/>
              <a:gd name="connsiteX61" fmla="*/ 3289209 w 4371359"/>
              <a:gd name="connsiteY61" fmla="*/ 960449 h 2226794"/>
              <a:gd name="connsiteX62" fmla="*/ 3289209 w 4371359"/>
              <a:gd name="connsiteY62" fmla="*/ 914400 h 2226794"/>
              <a:gd name="connsiteX63" fmla="*/ 3295787 w 4371359"/>
              <a:gd name="connsiteY63" fmla="*/ 914400 h 2226794"/>
              <a:gd name="connsiteX64" fmla="*/ 3295787 w 4371359"/>
              <a:gd name="connsiteY64" fmla="*/ 871640 h 2226794"/>
              <a:gd name="connsiteX65" fmla="*/ 3318812 w 4371359"/>
              <a:gd name="connsiteY65" fmla="*/ 871640 h 2226794"/>
              <a:gd name="connsiteX66" fmla="*/ 3318812 w 4371359"/>
              <a:gd name="connsiteY66" fmla="*/ 819013 h 2226794"/>
              <a:gd name="connsiteX67" fmla="*/ 3318812 w 4371359"/>
              <a:gd name="connsiteY67" fmla="*/ 776253 h 2226794"/>
              <a:gd name="connsiteX68" fmla="*/ 3318812 w 4371359"/>
              <a:gd name="connsiteY68" fmla="*/ 730204 h 2226794"/>
              <a:gd name="connsiteX69" fmla="*/ 3364861 w 4371359"/>
              <a:gd name="connsiteY69" fmla="*/ 730204 h 2226794"/>
              <a:gd name="connsiteX70" fmla="*/ 3364861 w 4371359"/>
              <a:gd name="connsiteY70" fmla="*/ 690733 h 2226794"/>
              <a:gd name="connsiteX71" fmla="*/ 3526032 w 4371359"/>
              <a:gd name="connsiteY71" fmla="*/ 690733 h 2226794"/>
              <a:gd name="connsiteX72" fmla="*/ 3526032 w 4371359"/>
              <a:gd name="connsiteY72" fmla="*/ 631528 h 2226794"/>
              <a:gd name="connsiteX73" fmla="*/ 3736541 w 4371359"/>
              <a:gd name="connsiteY73" fmla="*/ 631528 h 2226794"/>
              <a:gd name="connsiteX74" fmla="*/ 3736541 w 4371359"/>
              <a:gd name="connsiteY74" fmla="*/ 562454 h 2226794"/>
              <a:gd name="connsiteX75" fmla="*/ 3736541 w 4371359"/>
              <a:gd name="connsiteY75" fmla="*/ 506538 h 2226794"/>
              <a:gd name="connsiteX76" fmla="*/ 3766144 w 4371359"/>
              <a:gd name="connsiteY76" fmla="*/ 506538 h 2226794"/>
              <a:gd name="connsiteX77" fmla="*/ 3766144 w 4371359"/>
              <a:gd name="connsiteY77" fmla="*/ 434175 h 2226794"/>
              <a:gd name="connsiteX78" fmla="*/ 3782590 w 4371359"/>
              <a:gd name="connsiteY78" fmla="*/ 434175 h 2226794"/>
              <a:gd name="connsiteX79" fmla="*/ 3782590 w 4371359"/>
              <a:gd name="connsiteY79" fmla="*/ 368391 h 2226794"/>
              <a:gd name="connsiteX80" fmla="*/ 3808904 w 4371359"/>
              <a:gd name="connsiteY80" fmla="*/ 368391 h 2226794"/>
              <a:gd name="connsiteX81" fmla="*/ 3808904 w 4371359"/>
              <a:gd name="connsiteY81" fmla="*/ 299318 h 2226794"/>
              <a:gd name="connsiteX82" fmla="*/ 3841796 w 4371359"/>
              <a:gd name="connsiteY82" fmla="*/ 299318 h 2226794"/>
              <a:gd name="connsiteX83" fmla="*/ 3841796 w 4371359"/>
              <a:gd name="connsiteY83" fmla="*/ 230244 h 2226794"/>
              <a:gd name="connsiteX84" fmla="*/ 3937183 w 4371359"/>
              <a:gd name="connsiteY84" fmla="*/ 230244 h 2226794"/>
              <a:gd name="connsiteX85" fmla="*/ 3937183 w 4371359"/>
              <a:gd name="connsiteY85" fmla="*/ 138146 h 2226794"/>
              <a:gd name="connsiteX86" fmla="*/ 4190452 w 4371359"/>
              <a:gd name="connsiteY86" fmla="*/ 138146 h 2226794"/>
              <a:gd name="connsiteX87" fmla="*/ 4190452 w 4371359"/>
              <a:gd name="connsiteY87" fmla="*/ 0 h 2226794"/>
              <a:gd name="connsiteX88" fmla="*/ 4371359 w 4371359"/>
              <a:gd name="connsiteY88" fmla="*/ 0 h 2226794"/>
              <a:gd name="connsiteX0" fmla="*/ 0 w 4371359"/>
              <a:gd name="connsiteY0" fmla="*/ 2226794 h 2226794"/>
              <a:gd name="connsiteX1" fmla="*/ 138147 w 4371359"/>
              <a:gd name="connsiteY1" fmla="*/ 2226794 h 2226794"/>
              <a:gd name="connsiteX2" fmla="*/ 138147 w 4371359"/>
              <a:gd name="connsiteY2" fmla="*/ 2193902 h 2226794"/>
              <a:gd name="connsiteX3" fmla="*/ 148015 w 4371359"/>
              <a:gd name="connsiteY3" fmla="*/ 2193902 h 2226794"/>
              <a:gd name="connsiteX4" fmla="*/ 148015 w 4371359"/>
              <a:gd name="connsiteY4" fmla="*/ 2164299 h 2226794"/>
              <a:gd name="connsiteX5" fmla="*/ 424308 w 4371359"/>
              <a:gd name="connsiteY5" fmla="*/ 2164299 h 2226794"/>
              <a:gd name="connsiteX6" fmla="*/ 424308 w 4371359"/>
              <a:gd name="connsiteY6" fmla="*/ 2131407 h 2226794"/>
              <a:gd name="connsiteX7" fmla="*/ 555877 w 4371359"/>
              <a:gd name="connsiteY7" fmla="*/ 2131407 h 2226794"/>
              <a:gd name="connsiteX8" fmla="*/ 555877 w 4371359"/>
              <a:gd name="connsiteY8" fmla="*/ 2098515 h 2226794"/>
              <a:gd name="connsiteX9" fmla="*/ 667710 w 4371359"/>
              <a:gd name="connsiteY9" fmla="*/ 2098515 h 2226794"/>
              <a:gd name="connsiteX10" fmla="*/ 667710 w 4371359"/>
              <a:gd name="connsiteY10" fmla="*/ 2065623 h 2226794"/>
              <a:gd name="connsiteX11" fmla="*/ 694023 w 4371359"/>
              <a:gd name="connsiteY11" fmla="*/ 2065623 h 2226794"/>
              <a:gd name="connsiteX12" fmla="*/ 694023 w 4371359"/>
              <a:gd name="connsiteY12" fmla="*/ 2032731 h 2226794"/>
              <a:gd name="connsiteX13" fmla="*/ 845327 w 4371359"/>
              <a:gd name="connsiteY13" fmla="*/ 2032731 h 2226794"/>
              <a:gd name="connsiteX14" fmla="*/ 845327 w 4371359"/>
              <a:gd name="connsiteY14" fmla="*/ 1993260 h 2226794"/>
              <a:gd name="connsiteX15" fmla="*/ 891376 w 4371359"/>
              <a:gd name="connsiteY15" fmla="*/ 1993260 h 2226794"/>
              <a:gd name="connsiteX16" fmla="*/ 891376 w 4371359"/>
              <a:gd name="connsiteY16" fmla="*/ 1963657 h 2226794"/>
              <a:gd name="connsiteX17" fmla="*/ 963739 w 4371359"/>
              <a:gd name="connsiteY17" fmla="*/ 1963657 h 2226794"/>
              <a:gd name="connsiteX18" fmla="*/ 963739 w 4371359"/>
              <a:gd name="connsiteY18" fmla="*/ 1924187 h 2226794"/>
              <a:gd name="connsiteX19" fmla="*/ 986763 w 4371359"/>
              <a:gd name="connsiteY19" fmla="*/ 1924187 h 2226794"/>
              <a:gd name="connsiteX20" fmla="*/ 986763 w 4371359"/>
              <a:gd name="connsiteY20" fmla="*/ 1894584 h 2226794"/>
              <a:gd name="connsiteX21" fmla="*/ 1217008 w 4371359"/>
              <a:gd name="connsiteY21" fmla="*/ 1894584 h 2226794"/>
              <a:gd name="connsiteX22" fmla="*/ 1217008 w 4371359"/>
              <a:gd name="connsiteY22" fmla="*/ 1864981 h 2226794"/>
              <a:gd name="connsiteX23" fmla="*/ 1440674 w 4371359"/>
              <a:gd name="connsiteY23" fmla="*/ 1864981 h 2226794"/>
              <a:gd name="connsiteX24" fmla="*/ 1440674 w 4371359"/>
              <a:gd name="connsiteY24" fmla="*/ 1828800 h 2226794"/>
              <a:gd name="connsiteX25" fmla="*/ 1539350 w 4371359"/>
              <a:gd name="connsiteY25" fmla="*/ 1828800 h 2226794"/>
              <a:gd name="connsiteX26" fmla="*/ 1539350 w 4371359"/>
              <a:gd name="connsiteY26" fmla="*/ 1792618 h 2226794"/>
              <a:gd name="connsiteX27" fmla="*/ 1559085 w 4371359"/>
              <a:gd name="connsiteY27" fmla="*/ 1792618 h 2226794"/>
              <a:gd name="connsiteX28" fmla="*/ 1559085 w 4371359"/>
              <a:gd name="connsiteY28" fmla="*/ 1753148 h 2226794"/>
              <a:gd name="connsiteX29" fmla="*/ 1644605 w 4371359"/>
              <a:gd name="connsiteY29" fmla="*/ 1753148 h 2226794"/>
              <a:gd name="connsiteX30" fmla="*/ 1644605 w 4371359"/>
              <a:gd name="connsiteY30" fmla="*/ 1726834 h 2226794"/>
              <a:gd name="connsiteX31" fmla="*/ 1805776 w 4371359"/>
              <a:gd name="connsiteY31" fmla="*/ 1726834 h 2226794"/>
              <a:gd name="connsiteX32" fmla="*/ 1805776 w 4371359"/>
              <a:gd name="connsiteY32" fmla="*/ 1690653 h 2226794"/>
              <a:gd name="connsiteX33" fmla="*/ 2091937 w 4371359"/>
              <a:gd name="connsiteY33" fmla="*/ 1690653 h 2226794"/>
              <a:gd name="connsiteX34" fmla="*/ 2091937 w 4371359"/>
              <a:gd name="connsiteY34" fmla="*/ 1651182 h 2226794"/>
              <a:gd name="connsiteX35" fmla="*/ 2174167 w 4371359"/>
              <a:gd name="connsiteY35" fmla="*/ 1651182 h 2226794"/>
              <a:gd name="connsiteX36" fmla="*/ 2174167 w 4371359"/>
              <a:gd name="connsiteY36" fmla="*/ 1621580 h 2226794"/>
              <a:gd name="connsiteX37" fmla="*/ 2233373 w 4371359"/>
              <a:gd name="connsiteY37" fmla="*/ 1621580 h 2226794"/>
              <a:gd name="connsiteX38" fmla="*/ 2233373 w 4371359"/>
              <a:gd name="connsiteY38" fmla="*/ 1582109 h 2226794"/>
              <a:gd name="connsiteX39" fmla="*/ 2289290 w 4371359"/>
              <a:gd name="connsiteY39" fmla="*/ 1582109 h 2226794"/>
              <a:gd name="connsiteX40" fmla="*/ 2289290 w 4371359"/>
              <a:gd name="connsiteY40" fmla="*/ 1552506 h 2226794"/>
              <a:gd name="connsiteX41" fmla="*/ 2391255 w 4371359"/>
              <a:gd name="connsiteY41" fmla="*/ 1552506 h 2226794"/>
              <a:gd name="connsiteX42" fmla="*/ 2391255 w 4371359"/>
              <a:gd name="connsiteY42" fmla="*/ 1516325 h 2226794"/>
              <a:gd name="connsiteX43" fmla="*/ 2687284 w 4371359"/>
              <a:gd name="connsiteY43" fmla="*/ 1516325 h 2226794"/>
              <a:gd name="connsiteX44" fmla="*/ 2687284 w 4371359"/>
              <a:gd name="connsiteY44" fmla="*/ 1368310 h 2226794"/>
              <a:gd name="connsiteX45" fmla="*/ 2700441 w 4371359"/>
              <a:gd name="connsiteY45" fmla="*/ 1368310 h 2226794"/>
              <a:gd name="connsiteX46" fmla="*/ 2700441 w 4371359"/>
              <a:gd name="connsiteY46" fmla="*/ 1299237 h 2226794"/>
              <a:gd name="connsiteX47" fmla="*/ 2736622 w 4371359"/>
              <a:gd name="connsiteY47" fmla="*/ 1299237 h 2226794"/>
              <a:gd name="connsiteX48" fmla="*/ 2736622 w 4371359"/>
              <a:gd name="connsiteY48" fmla="*/ 1266345 h 2226794"/>
              <a:gd name="connsiteX49" fmla="*/ 2825431 w 4371359"/>
              <a:gd name="connsiteY49" fmla="*/ 1266345 h 2226794"/>
              <a:gd name="connsiteX50" fmla="*/ 2825431 w 4371359"/>
              <a:gd name="connsiteY50" fmla="*/ 1223585 h 2226794"/>
              <a:gd name="connsiteX51" fmla="*/ 2881347 w 4371359"/>
              <a:gd name="connsiteY51" fmla="*/ 1223585 h 2226794"/>
              <a:gd name="connsiteX52" fmla="*/ 2881347 w 4371359"/>
              <a:gd name="connsiteY52" fmla="*/ 1187404 h 2226794"/>
              <a:gd name="connsiteX53" fmla="*/ 3114881 w 4371359"/>
              <a:gd name="connsiteY53" fmla="*/ 1187404 h 2226794"/>
              <a:gd name="connsiteX54" fmla="*/ 3114881 w 4371359"/>
              <a:gd name="connsiteY54" fmla="*/ 1144644 h 2226794"/>
              <a:gd name="connsiteX55" fmla="*/ 3169788 w 4371359"/>
              <a:gd name="connsiteY55" fmla="*/ 1147283 h 2226794"/>
              <a:gd name="connsiteX56" fmla="*/ 3154351 w 4371359"/>
              <a:gd name="connsiteY56" fmla="*/ 1105174 h 2226794"/>
              <a:gd name="connsiteX57" fmla="*/ 3246449 w 4371359"/>
              <a:gd name="connsiteY57" fmla="*/ 1105174 h 2226794"/>
              <a:gd name="connsiteX58" fmla="*/ 3246449 w 4371359"/>
              <a:gd name="connsiteY58" fmla="*/ 1016365 h 2226794"/>
              <a:gd name="connsiteX59" fmla="*/ 3276052 w 4371359"/>
              <a:gd name="connsiteY59" fmla="*/ 1016365 h 2226794"/>
              <a:gd name="connsiteX60" fmla="*/ 3276052 w 4371359"/>
              <a:gd name="connsiteY60" fmla="*/ 960449 h 2226794"/>
              <a:gd name="connsiteX61" fmla="*/ 3289209 w 4371359"/>
              <a:gd name="connsiteY61" fmla="*/ 960449 h 2226794"/>
              <a:gd name="connsiteX62" fmla="*/ 3289209 w 4371359"/>
              <a:gd name="connsiteY62" fmla="*/ 914400 h 2226794"/>
              <a:gd name="connsiteX63" fmla="*/ 3295787 w 4371359"/>
              <a:gd name="connsiteY63" fmla="*/ 914400 h 2226794"/>
              <a:gd name="connsiteX64" fmla="*/ 3295787 w 4371359"/>
              <a:gd name="connsiteY64" fmla="*/ 871640 h 2226794"/>
              <a:gd name="connsiteX65" fmla="*/ 3318812 w 4371359"/>
              <a:gd name="connsiteY65" fmla="*/ 871640 h 2226794"/>
              <a:gd name="connsiteX66" fmla="*/ 3318812 w 4371359"/>
              <a:gd name="connsiteY66" fmla="*/ 819013 h 2226794"/>
              <a:gd name="connsiteX67" fmla="*/ 3318812 w 4371359"/>
              <a:gd name="connsiteY67" fmla="*/ 776253 h 2226794"/>
              <a:gd name="connsiteX68" fmla="*/ 3318812 w 4371359"/>
              <a:gd name="connsiteY68" fmla="*/ 730204 h 2226794"/>
              <a:gd name="connsiteX69" fmla="*/ 3364861 w 4371359"/>
              <a:gd name="connsiteY69" fmla="*/ 730204 h 2226794"/>
              <a:gd name="connsiteX70" fmla="*/ 3364861 w 4371359"/>
              <a:gd name="connsiteY70" fmla="*/ 690733 h 2226794"/>
              <a:gd name="connsiteX71" fmla="*/ 3526032 w 4371359"/>
              <a:gd name="connsiteY71" fmla="*/ 690733 h 2226794"/>
              <a:gd name="connsiteX72" fmla="*/ 3526032 w 4371359"/>
              <a:gd name="connsiteY72" fmla="*/ 631528 h 2226794"/>
              <a:gd name="connsiteX73" fmla="*/ 3736541 w 4371359"/>
              <a:gd name="connsiteY73" fmla="*/ 631528 h 2226794"/>
              <a:gd name="connsiteX74" fmla="*/ 3736541 w 4371359"/>
              <a:gd name="connsiteY74" fmla="*/ 562454 h 2226794"/>
              <a:gd name="connsiteX75" fmla="*/ 3736541 w 4371359"/>
              <a:gd name="connsiteY75" fmla="*/ 506538 h 2226794"/>
              <a:gd name="connsiteX76" fmla="*/ 3766144 w 4371359"/>
              <a:gd name="connsiteY76" fmla="*/ 506538 h 2226794"/>
              <a:gd name="connsiteX77" fmla="*/ 3766144 w 4371359"/>
              <a:gd name="connsiteY77" fmla="*/ 434175 h 2226794"/>
              <a:gd name="connsiteX78" fmla="*/ 3782590 w 4371359"/>
              <a:gd name="connsiteY78" fmla="*/ 434175 h 2226794"/>
              <a:gd name="connsiteX79" fmla="*/ 3782590 w 4371359"/>
              <a:gd name="connsiteY79" fmla="*/ 368391 h 2226794"/>
              <a:gd name="connsiteX80" fmla="*/ 3808904 w 4371359"/>
              <a:gd name="connsiteY80" fmla="*/ 368391 h 2226794"/>
              <a:gd name="connsiteX81" fmla="*/ 3808904 w 4371359"/>
              <a:gd name="connsiteY81" fmla="*/ 299318 h 2226794"/>
              <a:gd name="connsiteX82" fmla="*/ 3841796 w 4371359"/>
              <a:gd name="connsiteY82" fmla="*/ 299318 h 2226794"/>
              <a:gd name="connsiteX83" fmla="*/ 3841796 w 4371359"/>
              <a:gd name="connsiteY83" fmla="*/ 230244 h 2226794"/>
              <a:gd name="connsiteX84" fmla="*/ 3937183 w 4371359"/>
              <a:gd name="connsiteY84" fmla="*/ 230244 h 2226794"/>
              <a:gd name="connsiteX85" fmla="*/ 3937183 w 4371359"/>
              <a:gd name="connsiteY85" fmla="*/ 138146 h 2226794"/>
              <a:gd name="connsiteX86" fmla="*/ 4190452 w 4371359"/>
              <a:gd name="connsiteY86" fmla="*/ 138146 h 2226794"/>
              <a:gd name="connsiteX87" fmla="*/ 4190452 w 4371359"/>
              <a:gd name="connsiteY87" fmla="*/ 0 h 2226794"/>
              <a:gd name="connsiteX88" fmla="*/ 4371359 w 4371359"/>
              <a:gd name="connsiteY88" fmla="*/ 0 h 2226794"/>
              <a:gd name="connsiteX0" fmla="*/ 0 w 4371359"/>
              <a:gd name="connsiteY0" fmla="*/ 2226794 h 2226794"/>
              <a:gd name="connsiteX1" fmla="*/ 138147 w 4371359"/>
              <a:gd name="connsiteY1" fmla="*/ 2226794 h 2226794"/>
              <a:gd name="connsiteX2" fmla="*/ 138147 w 4371359"/>
              <a:gd name="connsiteY2" fmla="*/ 2193902 h 2226794"/>
              <a:gd name="connsiteX3" fmla="*/ 148015 w 4371359"/>
              <a:gd name="connsiteY3" fmla="*/ 2193902 h 2226794"/>
              <a:gd name="connsiteX4" fmla="*/ 148015 w 4371359"/>
              <a:gd name="connsiteY4" fmla="*/ 2164299 h 2226794"/>
              <a:gd name="connsiteX5" fmla="*/ 424308 w 4371359"/>
              <a:gd name="connsiteY5" fmla="*/ 2164299 h 2226794"/>
              <a:gd name="connsiteX6" fmla="*/ 424308 w 4371359"/>
              <a:gd name="connsiteY6" fmla="*/ 2131407 h 2226794"/>
              <a:gd name="connsiteX7" fmla="*/ 555877 w 4371359"/>
              <a:gd name="connsiteY7" fmla="*/ 2131407 h 2226794"/>
              <a:gd name="connsiteX8" fmla="*/ 555877 w 4371359"/>
              <a:gd name="connsiteY8" fmla="*/ 2098515 h 2226794"/>
              <a:gd name="connsiteX9" fmla="*/ 667710 w 4371359"/>
              <a:gd name="connsiteY9" fmla="*/ 2098515 h 2226794"/>
              <a:gd name="connsiteX10" fmla="*/ 667710 w 4371359"/>
              <a:gd name="connsiteY10" fmla="*/ 2065623 h 2226794"/>
              <a:gd name="connsiteX11" fmla="*/ 694023 w 4371359"/>
              <a:gd name="connsiteY11" fmla="*/ 2065623 h 2226794"/>
              <a:gd name="connsiteX12" fmla="*/ 694023 w 4371359"/>
              <a:gd name="connsiteY12" fmla="*/ 2032731 h 2226794"/>
              <a:gd name="connsiteX13" fmla="*/ 845327 w 4371359"/>
              <a:gd name="connsiteY13" fmla="*/ 2032731 h 2226794"/>
              <a:gd name="connsiteX14" fmla="*/ 845327 w 4371359"/>
              <a:gd name="connsiteY14" fmla="*/ 1993260 h 2226794"/>
              <a:gd name="connsiteX15" fmla="*/ 891376 w 4371359"/>
              <a:gd name="connsiteY15" fmla="*/ 1993260 h 2226794"/>
              <a:gd name="connsiteX16" fmla="*/ 891376 w 4371359"/>
              <a:gd name="connsiteY16" fmla="*/ 1963657 h 2226794"/>
              <a:gd name="connsiteX17" fmla="*/ 963739 w 4371359"/>
              <a:gd name="connsiteY17" fmla="*/ 1963657 h 2226794"/>
              <a:gd name="connsiteX18" fmla="*/ 963739 w 4371359"/>
              <a:gd name="connsiteY18" fmla="*/ 1924187 h 2226794"/>
              <a:gd name="connsiteX19" fmla="*/ 986763 w 4371359"/>
              <a:gd name="connsiteY19" fmla="*/ 1924187 h 2226794"/>
              <a:gd name="connsiteX20" fmla="*/ 986763 w 4371359"/>
              <a:gd name="connsiteY20" fmla="*/ 1894584 h 2226794"/>
              <a:gd name="connsiteX21" fmla="*/ 1217008 w 4371359"/>
              <a:gd name="connsiteY21" fmla="*/ 1894584 h 2226794"/>
              <a:gd name="connsiteX22" fmla="*/ 1217008 w 4371359"/>
              <a:gd name="connsiteY22" fmla="*/ 1864981 h 2226794"/>
              <a:gd name="connsiteX23" fmla="*/ 1440674 w 4371359"/>
              <a:gd name="connsiteY23" fmla="*/ 1864981 h 2226794"/>
              <a:gd name="connsiteX24" fmla="*/ 1440674 w 4371359"/>
              <a:gd name="connsiteY24" fmla="*/ 1828800 h 2226794"/>
              <a:gd name="connsiteX25" fmla="*/ 1539350 w 4371359"/>
              <a:gd name="connsiteY25" fmla="*/ 1828800 h 2226794"/>
              <a:gd name="connsiteX26" fmla="*/ 1539350 w 4371359"/>
              <a:gd name="connsiteY26" fmla="*/ 1792618 h 2226794"/>
              <a:gd name="connsiteX27" fmla="*/ 1559085 w 4371359"/>
              <a:gd name="connsiteY27" fmla="*/ 1792618 h 2226794"/>
              <a:gd name="connsiteX28" fmla="*/ 1559085 w 4371359"/>
              <a:gd name="connsiteY28" fmla="*/ 1753148 h 2226794"/>
              <a:gd name="connsiteX29" fmla="*/ 1644605 w 4371359"/>
              <a:gd name="connsiteY29" fmla="*/ 1753148 h 2226794"/>
              <a:gd name="connsiteX30" fmla="*/ 1644605 w 4371359"/>
              <a:gd name="connsiteY30" fmla="*/ 1726834 h 2226794"/>
              <a:gd name="connsiteX31" fmla="*/ 1805776 w 4371359"/>
              <a:gd name="connsiteY31" fmla="*/ 1726834 h 2226794"/>
              <a:gd name="connsiteX32" fmla="*/ 1805776 w 4371359"/>
              <a:gd name="connsiteY32" fmla="*/ 1690653 h 2226794"/>
              <a:gd name="connsiteX33" fmla="*/ 2091937 w 4371359"/>
              <a:gd name="connsiteY33" fmla="*/ 1690653 h 2226794"/>
              <a:gd name="connsiteX34" fmla="*/ 2091937 w 4371359"/>
              <a:gd name="connsiteY34" fmla="*/ 1651182 h 2226794"/>
              <a:gd name="connsiteX35" fmla="*/ 2174167 w 4371359"/>
              <a:gd name="connsiteY35" fmla="*/ 1651182 h 2226794"/>
              <a:gd name="connsiteX36" fmla="*/ 2174167 w 4371359"/>
              <a:gd name="connsiteY36" fmla="*/ 1621580 h 2226794"/>
              <a:gd name="connsiteX37" fmla="*/ 2233373 w 4371359"/>
              <a:gd name="connsiteY37" fmla="*/ 1621580 h 2226794"/>
              <a:gd name="connsiteX38" fmla="*/ 2233373 w 4371359"/>
              <a:gd name="connsiteY38" fmla="*/ 1582109 h 2226794"/>
              <a:gd name="connsiteX39" fmla="*/ 2289290 w 4371359"/>
              <a:gd name="connsiteY39" fmla="*/ 1582109 h 2226794"/>
              <a:gd name="connsiteX40" fmla="*/ 2289290 w 4371359"/>
              <a:gd name="connsiteY40" fmla="*/ 1552506 h 2226794"/>
              <a:gd name="connsiteX41" fmla="*/ 2391255 w 4371359"/>
              <a:gd name="connsiteY41" fmla="*/ 1552506 h 2226794"/>
              <a:gd name="connsiteX42" fmla="*/ 2391255 w 4371359"/>
              <a:gd name="connsiteY42" fmla="*/ 1516325 h 2226794"/>
              <a:gd name="connsiteX43" fmla="*/ 2687284 w 4371359"/>
              <a:gd name="connsiteY43" fmla="*/ 1516325 h 2226794"/>
              <a:gd name="connsiteX44" fmla="*/ 2687284 w 4371359"/>
              <a:gd name="connsiteY44" fmla="*/ 1368310 h 2226794"/>
              <a:gd name="connsiteX45" fmla="*/ 2700441 w 4371359"/>
              <a:gd name="connsiteY45" fmla="*/ 1368310 h 2226794"/>
              <a:gd name="connsiteX46" fmla="*/ 2700441 w 4371359"/>
              <a:gd name="connsiteY46" fmla="*/ 1299237 h 2226794"/>
              <a:gd name="connsiteX47" fmla="*/ 2736622 w 4371359"/>
              <a:gd name="connsiteY47" fmla="*/ 1299237 h 2226794"/>
              <a:gd name="connsiteX48" fmla="*/ 2736622 w 4371359"/>
              <a:gd name="connsiteY48" fmla="*/ 1266345 h 2226794"/>
              <a:gd name="connsiteX49" fmla="*/ 2825431 w 4371359"/>
              <a:gd name="connsiteY49" fmla="*/ 1266345 h 2226794"/>
              <a:gd name="connsiteX50" fmla="*/ 2825431 w 4371359"/>
              <a:gd name="connsiteY50" fmla="*/ 1223585 h 2226794"/>
              <a:gd name="connsiteX51" fmla="*/ 2881347 w 4371359"/>
              <a:gd name="connsiteY51" fmla="*/ 1223585 h 2226794"/>
              <a:gd name="connsiteX52" fmla="*/ 2881347 w 4371359"/>
              <a:gd name="connsiteY52" fmla="*/ 1187404 h 2226794"/>
              <a:gd name="connsiteX53" fmla="*/ 3114881 w 4371359"/>
              <a:gd name="connsiteY53" fmla="*/ 1187404 h 2226794"/>
              <a:gd name="connsiteX54" fmla="*/ 3114881 w 4371359"/>
              <a:gd name="connsiteY54" fmla="*/ 1144644 h 2226794"/>
              <a:gd name="connsiteX55" fmla="*/ 3169788 w 4371359"/>
              <a:gd name="connsiteY55" fmla="*/ 1147283 h 2226794"/>
              <a:gd name="connsiteX56" fmla="*/ 3161494 w 4371359"/>
              <a:gd name="connsiteY56" fmla="*/ 1105174 h 2226794"/>
              <a:gd name="connsiteX57" fmla="*/ 3246449 w 4371359"/>
              <a:gd name="connsiteY57" fmla="*/ 1105174 h 2226794"/>
              <a:gd name="connsiteX58" fmla="*/ 3246449 w 4371359"/>
              <a:gd name="connsiteY58" fmla="*/ 1016365 h 2226794"/>
              <a:gd name="connsiteX59" fmla="*/ 3276052 w 4371359"/>
              <a:gd name="connsiteY59" fmla="*/ 1016365 h 2226794"/>
              <a:gd name="connsiteX60" fmla="*/ 3276052 w 4371359"/>
              <a:gd name="connsiteY60" fmla="*/ 960449 h 2226794"/>
              <a:gd name="connsiteX61" fmla="*/ 3289209 w 4371359"/>
              <a:gd name="connsiteY61" fmla="*/ 960449 h 2226794"/>
              <a:gd name="connsiteX62" fmla="*/ 3289209 w 4371359"/>
              <a:gd name="connsiteY62" fmla="*/ 914400 h 2226794"/>
              <a:gd name="connsiteX63" fmla="*/ 3295787 w 4371359"/>
              <a:gd name="connsiteY63" fmla="*/ 914400 h 2226794"/>
              <a:gd name="connsiteX64" fmla="*/ 3295787 w 4371359"/>
              <a:gd name="connsiteY64" fmla="*/ 871640 h 2226794"/>
              <a:gd name="connsiteX65" fmla="*/ 3318812 w 4371359"/>
              <a:gd name="connsiteY65" fmla="*/ 871640 h 2226794"/>
              <a:gd name="connsiteX66" fmla="*/ 3318812 w 4371359"/>
              <a:gd name="connsiteY66" fmla="*/ 819013 h 2226794"/>
              <a:gd name="connsiteX67" fmla="*/ 3318812 w 4371359"/>
              <a:gd name="connsiteY67" fmla="*/ 776253 h 2226794"/>
              <a:gd name="connsiteX68" fmla="*/ 3318812 w 4371359"/>
              <a:gd name="connsiteY68" fmla="*/ 730204 h 2226794"/>
              <a:gd name="connsiteX69" fmla="*/ 3364861 w 4371359"/>
              <a:gd name="connsiteY69" fmla="*/ 730204 h 2226794"/>
              <a:gd name="connsiteX70" fmla="*/ 3364861 w 4371359"/>
              <a:gd name="connsiteY70" fmla="*/ 690733 h 2226794"/>
              <a:gd name="connsiteX71" fmla="*/ 3526032 w 4371359"/>
              <a:gd name="connsiteY71" fmla="*/ 690733 h 2226794"/>
              <a:gd name="connsiteX72" fmla="*/ 3526032 w 4371359"/>
              <a:gd name="connsiteY72" fmla="*/ 631528 h 2226794"/>
              <a:gd name="connsiteX73" fmla="*/ 3736541 w 4371359"/>
              <a:gd name="connsiteY73" fmla="*/ 631528 h 2226794"/>
              <a:gd name="connsiteX74" fmla="*/ 3736541 w 4371359"/>
              <a:gd name="connsiteY74" fmla="*/ 562454 h 2226794"/>
              <a:gd name="connsiteX75" fmla="*/ 3736541 w 4371359"/>
              <a:gd name="connsiteY75" fmla="*/ 506538 h 2226794"/>
              <a:gd name="connsiteX76" fmla="*/ 3766144 w 4371359"/>
              <a:gd name="connsiteY76" fmla="*/ 506538 h 2226794"/>
              <a:gd name="connsiteX77" fmla="*/ 3766144 w 4371359"/>
              <a:gd name="connsiteY77" fmla="*/ 434175 h 2226794"/>
              <a:gd name="connsiteX78" fmla="*/ 3782590 w 4371359"/>
              <a:gd name="connsiteY78" fmla="*/ 434175 h 2226794"/>
              <a:gd name="connsiteX79" fmla="*/ 3782590 w 4371359"/>
              <a:gd name="connsiteY79" fmla="*/ 368391 h 2226794"/>
              <a:gd name="connsiteX80" fmla="*/ 3808904 w 4371359"/>
              <a:gd name="connsiteY80" fmla="*/ 368391 h 2226794"/>
              <a:gd name="connsiteX81" fmla="*/ 3808904 w 4371359"/>
              <a:gd name="connsiteY81" fmla="*/ 299318 h 2226794"/>
              <a:gd name="connsiteX82" fmla="*/ 3841796 w 4371359"/>
              <a:gd name="connsiteY82" fmla="*/ 299318 h 2226794"/>
              <a:gd name="connsiteX83" fmla="*/ 3841796 w 4371359"/>
              <a:gd name="connsiteY83" fmla="*/ 230244 h 2226794"/>
              <a:gd name="connsiteX84" fmla="*/ 3937183 w 4371359"/>
              <a:gd name="connsiteY84" fmla="*/ 230244 h 2226794"/>
              <a:gd name="connsiteX85" fmla="*/ 3937183 w 4371359"/>
              <a:gd name="connsiteY85" fmla="*/ 138146 h 2226794"/>
              <a:gd name="connsiteX86" fmla="*/ 4190452 w 4371359"/>
              <a:gd name="connsiteY86" fmla="*/ 138146 h 2226794"/>
              <a:gd name="connsiteX87" fmla="*/ 4190452 w 4371359"/>
              <a:gd name="connsiteY87" fmla="*/ 0 h 2226794"/>
              <a:gd name="connsiteX88" fmla="*/ 4371359 w 4371359"/>
              <a:gd name="connsiteY88" fmla="*/ 0 h 2226794"/>
              <a:gd name="connsiteX0" fmla="*/ 0 w 4371359"/>
              <a:gd name="connsiteY0" fmla="*/ 2226794 h 2226794"/>
              <a:gd name="connsiteX1" fmla="*/ 138147 w 4371359"/>
              <a:gd name="connsiteY1" fmla="*/ 2226794 h 2226794"/>
              <a:gd name="connsiteX2" fmla="*/ 138147 w 4371359"/>
              <a:gd name="connsiteY2" fmla="*/ 2193902 h 2226794"/>
              <a:gd name="connsiteX3" fmla="*/ 148015 w 4371359"/>
              <a:gd name="connsiteY3" fmla="*/ 2193902 h 2226794"/>
              <a:gd name="connsiteX4" fmla="*/ 148015 w 4371359"/>
              <a:gd name="connsiteY4" fmla="*/ 2164299 h 2226794"/>
              <a:gd name="connsiteX5" fmla="*/ 424308 w 4371359"/>
              <a:gd name="connsiteY5" fmla="*/ 2164299 h 2226794"/>
              <a:gd name="connsiteX6" fmla="*/ 424308 w 4371359"/>
              <a:gd name="connsiteY6" fmla="*/ 2131407 h 2226794"/>
              <a:gd name="connsiteX7" fmla="*/ 555877 w 4371359"/>
              <a:gd name="connsiteY7" fmla="*/ 2131407 h 2226794"/>
              <a:gd name="connsiteX8" fmla="*/ 555877 w 4371359"/>
              <a:gd name="connsiteY8" fmla="*/ 2098515 h 2226794"/>
              <a:gd name="connsiteX9" fmla="*/ 667710 w 4371359"/>
              <a:gd name="connsiteY9" fmla="*/ 2098515 h 2226794"/>
              <a:gd name="connsiteX10" fmla="*/ 667710 w 4371359"/>
              <a:gd name="connsiteY10" fmla="*/ 2065623 h 2226794"/>
              <a:gd name="connsiteX11" fmla="*/ 694023 w 4371359"/>
              <a:gd name="connsiteY11" fmla="*/ 2065623 h 2226794"/>
              <a:gd name="connsiteX12" fmla="*/ 694023 w 4371359"/>
              <a:gd name="connsiteY12" fmla="*/ 2032731 h 2226794"/>
              <a:gd name="connsiteX13" fmla="*/ 845327 w 4371359"/>
              <a:gd name="connsiteY13" fmla="*/ 2032731 h 2226794"/>
              <a:gd name="connsiteX14" fmla="*/ 845327 w 4371359"/>
              <a:gd name="connsiteY14" fmla="*/ 1993260 h 2226794"/>
              <a:gd name="connsiteX15" fmla="*/ 891376 w 4371359"/>
              <a:gd name="connsiteY15" fmla="*/ 1993260 h 2226794"/>
              <a:gd name="connsiteX16" fmla="*/ 891376 w 4371359"/>
              <a:gd name="connsiteY16" fmla="*/ 1963657 h 2226794"/>
              <a:gd name="connsiteX17" fmla="*/ 963739 w 4371359"/>
              <a:gd name="connsiteY17" fmla="*/ 1963657 h 2226794"/>
              <a:gd name="connsiteX18" fmla="*/ 963739 w 4371359"/>
              <a:gd name="connsiteY18" fmla="*/ 1924187 h 2226794"/>
              <a:gd name="connsiteX19" fmla="*/ 986763 w 4371359"/>
              <a:gd name="connsiteY19" fmla="*/ 1924187 h 2226794"/>
              <a:gd name="connsiteX20" fmla="*/ 986763 w 4371359"/>
              <a:gd name="connsiteY20" fmla="*/ 1894584 h 2226794"/>
              <a:gd name="connsiteX21" fmla="*/ 1217008 w 4371359"/>
              <a:gd name="connsiteY21" fmla="*/ 1894584 h 2226794"/>
              <a:gd name="connsiteX22" fmla="*/ 1217008 w 4371359"/>
              <a:gd name="connsiteY22" fmla="*/ 1864981 h 2226794"/>
              <a:gd name="connsiteX23" fmla="*/ 1440674 w 4371359"/>
              <a:gd name="connsiteY23" fmla="*/ 1864981 h 2226794"/>
              <a:gd name="connsiteX24" fmla="*/ 1440674 w 4371359"/>
              <a:gd name="connsiteY24" fmla="*/ 1828800 h 2226794"/>
              <a:gd name="connsiteX25" fmla="*/ 1539350 w 4371359"/>
              <a:gd name="connsiteY25" fmla="*/ 1828800 h 2226794"/>
              <a:gd name="connsiteX26" fmla="*/ 1539350 w 4371359"/>
              <a:gd name="connsiteY26" fmla="*/ 1792618 h 2226794"/>
              <a:gd name="connsiteX27" fmla="*/ 1559085 w 4371359"/>
              <a:gd name="connsiteY27" fmla="*/ 1792618 h 2226794"/>
              <a:gd name="connsiteX28" fmla="*/ 1559085 w 4371359"/>
              <a:gd name="connsiteY28" fmla="*/ 1753148 h 2226794"/>
              <a:gd name="connsiteX29" fmla="*/ 1644605 w 4371359"/>
              <a:gd name="connsiteY29" fmla="*/ 1753148 h 2226794"/>
              <a:gd name="connsiteX30" fmla="*/ 1644605 w 4371359"/>
              <a:gd name="connsiteY30" fmla="*/ 1726834 h 2226794"/>
              <a:gd name="connsiteX31" fmla="*/ 1805776 w 4371359"/>
              <a:gd name="connsiteY31" fmla="*/ 1726834 h 2226794"/>
              <a:gd name="connsiteX32" fmla="*/ 1805776 w 4371359"/>
              <a:gd name="connsiteY32" fmla="*/ 1690653 h 2226794"/>
              <a:gd name="connsiteX33" fmla="*/ 2091937 w 4371359"/>
              <a:gd name="connsiteY33" fmla="*/ 1690653 h 2226794"/>
              <a:gd name="connsiteX34" fmla="*/ 2091937 w 4371359"/>
              <a:gd name="connsiteY34" fmla="*/ 1651182 h 2226794"/>
              <a:gd name="connsiteX35" fmla="*/ 2174167 w 4371359"/>
              <a:gd name="connsiteY35" fmla="*/ 1651182 h 2226794"/>
              <a:gd name="connsiteX36" fmla="*/ 2174167 w 4371359"/>
              <a:gd name="connsiteY36" fmla="*/ 1621580 h 2226794"/>
              <a:gd name="connsiteX37" fmla="*/ 2233373 w 4371359"/>
              <a:gd name="connsiteY37" fmla="*/ 1621580 h 2226794"/>
              <a:gd name="connsiteX38" fmla="*/ 2233373 w 4371359"/>
              <a:gd name="connsiteY38" fmla="*/ 1582109 h 2226794"/>
              <a:gd name="connsiteX39" fmla="*/ 2289290 w 4371359"/>
              <a:gd name="connsiteY39" fmla="*/ 1582109 h 2226794"/>
              <a:gd name="connsiteX40" fmla="*/ 2289290 w 4371359"/>
              <a:gd name="connsiteY40" fmla="*/ 1552506 h 2226794"/>
              <a:gd name="connsiteX41" fmla="*/ 2391255 w 4371359"/>
              <a:gd name="connsiteY41" fmla="*/ 1552506 h 2226794"/>
              <a:gd name="connsiteX42" fmla="*/ 2391255 w 4371359"/>
              <a:gd name="connsiteY42" fmla="*/ 1516325 h 2226794"/>
              <a:gd name="connsiteX43" fmla="*/ 2687284 w 4371359"/>
              <a:gd name="connsiteY43" fmla="*/ 1516325 h 2226794"/>
              <a:gd name="connsiteX44" fmla="*/ 2687284 w 4371359"/>
              <a:gd name="connsiteY44" fmla="*/ 1368310 h 2226794"/>
              <a:gd name="connsiteX45" fmla="*/ 2700441 w 4371359"/>
              <a:gd name="connsiteY45" fmla="*/ 1368310 h 2226794"/>
              <a:gd name="connsiteX46" fmla="*/ 2700441 w 4371359"/>
              <a:gd name="connsiteY46" fmla="*/ 1299237 h 2226794"/>
              <a:gd name="connsiteX47" fmla="*/ 2736622 w 4371359"/>
              <a:gd name="connsiteY47" fmla="*/ 1299237 h 2226794"/>
              <a:gd name="connsiteX48" fmla="*/ 2736622 w 4371359"/>
              <a:gd name="connsiteY48" fmla="*/ 1266345 h 2226794"/>
              <a:gd name="connsiteX49" fmla="*/ 2825431 w 4371359"/>
              <a:gd name="connsiteY49" fmla="*/ 1266345 h 2226794"/>
              <a:gd name="connsiteX50" fmla="*/ 2825431 w 4371359"/>
              <a:gd name="connsiteY50" fmla="*/ 1223585 h 2226794"/>
              <a:gd name="connsiteX51" fmla="*/ 2881347 w 4371359"/>
              <a:gd name="connsiteY51" fmla="*/ 1223585 h 2226794"/>
              <a:gd name="connsiteX52" fmla="*/ 2881347 w 4371359"/>
              <a:gd name="connsiteY52" fmla="*/ 1187404 h 2226794"/>
              <a:gd name="connsiteX53" fmla="*/ 3114881 w 4371359"/>
              <a:gd name="connsiteY53" fmla="*/ 1187404 h 2226794"/>
              <a:gd name="connsiteX54" fmla="*/ 3114881 w 4371359"/>
              <a:gd name="connsiteY54" fmla="*/ 1144644 h 2226794"/>
              <a:gd name="connsiteX55" fmla="*/ 3165025 w 4371359"/>
              <a:gd name="connsiteY55" fmla="*/ 1144902 h 2226794"/>
              <a:gd name="connsiteX56" fmla="*/ 3161494 w 4371359"/>
              <a:gd name="connsiteY56" fmla="*/ 1105174 h 2226794"/>
              <a:gd name="connsiteX57" fmla="*/ 3246449 w 4371359"/>
              <a:gd name="connsiteY57" fmla="*/ 1105174 h 2226794"/>
              <a:gd name="connsiteX58" fmla="*/ 3246449 w 4371359"/>
              <a:gd name="connsiteY58" fmla="*/ 1016365 h 2226794"/>
              <a:gd name="connsiteX59" fmla="*/ 3276052 w 4371359"/>
              <a:gd name="connsiteY59" fmla="*/ 1016365 h 2226794"/>
              <a:gd name="connsiteX60" fmla="*/ 3276052 w 4371359"/>
              <a:gd name="connsiteY60" fmla="*/ 960449 h 2226794"/>
              <a:gd name="connsiteX61" fmla="*/ 3289209 w 4371359"/>
              <a:gd name="connsiteY61" fmla="*/ 960449 h 2226794"/>
              <a:gd name="connsiteX62" fmla="*/ 3289209 w 4371359"/>
              <a:gd name="connsiteY62" fmla="*/ 914400 h 2226794"/>
              <a:gd name="connsiteX63" fmla="*/ 3295787 w 4371359"/>
              <a:gd name="connsiteY63" fmla="*/ 914400 h 2226794"/>
              <a:gd name="connsiteX64" fmla="*/ 3295787 w 4371359"/>
              <a:gd name="connsiteY64" fmla="*/ 871640 h 2226794"/>
              <a:gd name="connsiteX65" fmla="*/ 3318812 w 4371359"/>
              <a:gd name="connsiteY65" fmla="*/ 871640 h 2226794"/>
              <a:gd name="connsiteX66" fmla="*/ 3318812 w 4371359"/>
              <a:gd name="connsiteY66" fmla="*/ 819013 h 2226794"/>
              <a:gd name="connsiteX67" fmla="*/ 3318812 w 4371359"/>
              <a:gd name="connsiteY67" fmla="*/ 776253 h 2226794"/>
              <a:gd name="connsiteX68" fmla="*/ 3318812 w 4371359"/>
              <a:gd name="connsiteY68" fmla="*/ 730204 h 2226794"/>
              <a:gd name="connsiteX69" fmla="*/ 3364861 w 4371359"/>
              <a:gd name="connsiteY69" fmla="*/ 730204 h 2226794"/>
              <a:gd name="connsiteX70" fmla="*/ 3364861 w 4371359"/>
              <a:gd name="connsiteY70" fmla="*/ 690733 h 2226794"/>
              <a:gd name="connsiteX71" fmla="*/ 3526032 w 4371359"/>
              <a:gd name="connsiteY71" fmla="*/ 690733 h 2226794"/>
              <a:gd name="connsiteX72" fmla="*/ 3526032 w 4371359"/>
              <a:gd name="connsiteY72" fmla="*/ 631528 h 2226794"/>
              <a:gd name="connsiteX73" fmla="*/ 3736541 w 4371359"/>
              <a:gd name="connsiteY73" fmla="*/ 631528 h 2226794"/>
              <a:gd name="connsiteX74" fmla="*/ 3736541 w 4371359"/>
              <a:gd name="connsiteY74" fmla="*/ 562454 h 2226794"/>
              <a:gd name="connsiteX75" fmla="*/ 3736541 w 4371359"/>
              <a:gd name="connsiteY75" fmla="*/ 506538 h 2226794"/>
              <a:gd name="connsiteX76" fmla="*/ 3766144 w 4371359"/>
              <a:gd name="connsiteY76" fmla="*/ 506538 h 2226794"/>
              <a:gd name="connsiteX77" fmla="*/ 3766144 w 4371359"/>
              <a:gd name="connsiteY77" fmla="*/ 434175 h 2226794"/>
              <a:gd name="connsiteX78" fmla="*/ 3782590 w 4371359"/>
              <a:gd name="connsiteY78" fmla="*/ 434175 h 2226794"/>
              <a:gd name="connsiteX79" fmla="*/ 3782590 w 4371359"/>
              <a:gd name="connsiteY79" fmla="*/ 368391 h 2226794"/>
              <a:gd name="connsiteX80" fmla="*/ 3808904 w 4371359"/>
              <a:gd name="connsiteY80" fmla="*/ 368391 h 2226794"/>
              <a:gd name="connsiteX81" fmla="*/ 3808904 w 4371359"/>
              <a:gd name="connsiteY81" fmla="*/ 299318 h 2226794"/>
              <a:gd name="connsiteX82" fmla="*/ 3841796 w 4371359"/>
              <a:gd name="connsiteY82" fmla="*/ 299318 h 2226794"/>
              <a:gd name="connsiteX83" fmla="*/ 3841796 w 4371359"/>
              <a:gd name="connsiteY83" fmla="*/ 230244 h 2226794"/>
              <a:gd name="connsiteX84" fmla="*/ 3937183 w 4371359"/>
              <a:gd name="connsiteY84" fmla="*/ 230244 h 2226794"/>
              <a:gd name="connsiteX85" fmla="*/ 3937183 w 4371359"/>
              <a:gd name="connsiteY85" fmla="*/ 138146 h 2226794"/>
              <a:gd name="connsiteX86" fmla="*/ 4190452 w 4371359"/>
              <a:gd name="connsiteY86" fmla="*/ 138146 h 2226794"/>
              <a:gd name="connsiteX87" fmla="*/ 4190452 w 4371359"/>
              <a:gd name="connsiteY87" fmla="*/ 0 h 2226794"/>
              <a:gd name="connsiteX88" fmla="*/ 4371359 w 4371359"/>
              <a:gd name="connsiteY88" fmla="*/ 0 h 222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371359" h="2226794">
                <a:moveTo>
                  <a:pt x="0" y="2226794"/>
                </a:moveTo>
                <a:lnTo>
                  <a:pt x="138147" y="2226794"/>
                </a:lnTo>
                <a:lnTo>
                  <a:pt x="138147" y="2193902"/>
                </a:lnTo>
                <a:lnTo>
                  <a:pt x="148015" y="2193902"/>
                </a:lnTo>
                <a:lnTo>
                  <a:pt x="148015" y="2164299"/>
                </a:lnTo>
                <a:lnTo>
                  <a:pt x="424308" y="2164299"/>
                </a:lnTo>
                <a:lnTo>
                  <a:pt x="424308" y="2131407"/>
                </a:lnTo>
                <a:lnTo>
                  <a:pt x="555877" y="2131407"/>
                </a:lnTo>
                <a:lnTo>
                  <a:pt x="555877" y="2098515"/>
                </a:lnTo>
                <a:lnTo>
                  <a:pt x="667710" y="2098515"/>
                </a:lnTo>
                <a:lnTo>
                  <a:pt x="667710" y="2065623"/>
                </a:lnTo>
                <a:lnTo>
                  <a:pt x="694023" y="2065623"/>
                </a:lnTo>
                <a:lnTo>
                  <a:pt x="694023" y="2032731"/>
                </a:lnTo>
                <a:lnTo>
                  <a:pt x="845327" y="2032731"/>
                </a:lnTo>
                <a:lnTo>
                  <a:pt x="845327" y="1993260"/>
                </a:lnTo>
                <a:lnTo>
                  <a:pt x="891376" y="1993260"/>
                </a:lnTo>
                <a:lnTo>
                  <a:pt x="891376" y="1963657"/>
                </a:lnTo>
                <a:lnTo>
                  <a:pt x="963739" y="1963657"/>
                </a:lnTo>
                <a:lnTo>
                  <a:pt x="963739" y="1924187"/>
                </a:lnTo>
                <a:lnTo>
                  <a:pt x="986763" y="1924187"/>
                </a:lnTo>
                <a:lnTo>
                  <a:pt x="986763" y="1894584"/>
                </a:lnTo>
                <a:lnTo>
                  <a:pt x="1217008" y="1894584"/>
                </a:lnTo>
                <a:lnTo>
                  <a:pt x="1217008" y="1864981"/>
                </a:lnTo>
                <a:lnTo>
                  <a:pt x="1440674" y="1864981"/>
                </a:lnTo>
                <a:lnTo>
                  <a:pt x="1440674" y="1828800"/>
                </a:lnTo>
                <a:lnTo>
                  <a:pt x="1539350" y="1828800"/>
                </a:lnTo>
                <a:lnTo>
                  <a:pt x="1539350" y="1792618"/>
                </a:lnTo>
                <a:lnTo>
                  <a:pt x="1559085" y="1792618"/>
                </a:lnTo>
                <a:lnTo>
                  <a:pt x="1559085" y="1753148"/>
                </a:lnTo>
                <a:lnTo>
                  <a:pt x="1644605" y="1753148"/>
                </a:lnTo>
                <a:lnTo>
                  <a:pt x="1644605" y="1726834"/>
                </a:lnTo>
                <a:lnTo>
                  <a:pt x="1805776" y="1726834"/>
                </a:lnTo>
                <a:lnTo>
                  <a:pt x="1805776" y="1690653"/>
                </a:lnTo>
                <a:lnTo>
                  <a:pt x="2091937" y="1690653"/>
                </a:lnTo>
                <a:lnTo>
                  <a:pt x="2091937" y="1651182"/>
                </a:lnTo>
                <a:lnTo>
                  <a:pt x="2174167" y="1651182"/>
                </a:lnTo>
                <a:lnTo>
                  <a:pt x="2174167" y="1621580"/>
                </a:lnTo>
                <a:lnTo>
                  <a:pt x="2233373" y="1621580"/>
                </a:lnTo>
                <a:lnTo>
                  <a:pt x="2233373" y="1582109"/>
                </a:lnTo>
                <a:lnTo>
                  <a:pt x="2289290" y="1582109"/>
                </a:lnTo>
                <a:lnTo>
                  <a:pt x="2289290" y="1552506"/>
                </a:lnTo>
                <a:lnTo>
                  <a:pt x="2391255" y="1552506"/>
                </a:lnTo>
                <a:lnTo>
                  <a:pt x="2391255" y="1516325"/>
                </a:lnTo>
                <a:lnTo>
                  <a:pt x="2687284" y="1516325"/>
                </a:lnTo>
                <a:lnTo>
                  <a:pt x="2687284" y="1368310"/>
                </a:lnTo>
                <a:lnTo>
                  <a:pt x="2700441" y="1368310"/>
                </a:lnTo>
                <a:lnTo>
                  <a:pt x="2700441" y="1299237"/>
                </a:lnTo>
                <a:lnTo>
                  <a:pt x="2736622" y="1299237"/>
                </a:lnTo>
                <a:lnTo>
                  <a:pt x="2736622" y="1266345"/>
                </a:lnTo>
                <a:lnTo>
                  <a:pt x="2825431" y="1266345"/>
                </a:lnTo>
                <a:lnTo>
                  <a:pt x="2825431" y="1223585"/>
                </a:lnTo>
                <a:lnTo>
                  <a:pt x="2881347" y="1223585"/>
                </a:lnTo>
                <a:lnTo>
                  <a:pt x="2881347" y="1187404"/>
                </a:lnTo>
                <a:lnTo>
                  <a:pt x="3114881" y="1187404"/>
                </a:lnTo>
                <a:lnTo>
                  <a:pt x="3114881" y="1144644"/>
                </a:lnTo>
                <a:lnTo>
                  <a:pt x="3165025" y="1144902"/>
                </a:lnTo>
                <a:lnTo>
                  <a:pt x="3161494" y="1105174"/>
                </a:lnTo>
                <a:lnTo>
                  <a:pt x="3246449" y="1105174"/>
                </a:lnTo>
                <a:lnTo>
                  <a:pt x="3246449" y="1016365"/>
                </a:lnTo>
                <a:lnTo>
                  <a:pt x="3276052" y="1016365"/>
                </a:lnTo>
                <a:lnTo>
                  <a:pt x="3276052" y="960449"/>
                </a:lnTo>
                <a:lnTo>
                  <a:pt x="3289209" y="960449"/>
                </a:lnTo>
                <a:lnTo>
                  <a:pt x="3289209" y="914400"/>
                </a:lnTo>
                <a:lnTo>
                  <a:pt x="3295787" y="914400"/>
                </a:lnTo>
                <a:lnTo>
                  <a:pt x="3295787" y="871640"/>
                </a:lnTo>
                <a:lnTo>
                  <a:pt x="3318812" y="871640"/>
                </a:lnTo>
                <a:lnTo>
                  <a:pt x="3318812" y="819013"/>
                </a:lnTo>
                <a:lnTo>
                  <a:pt x="3318812" y="776253"/>
                </a:lnTo>
                <a:lnTo>
                  <a:pt x="3318812" y="730204"/>
                </a:lnTo>
                <a:lnTo>
                  <a:pt x="3364861" y="730204"/>
                </a:lnTo>
                <a:lnTo>
                  <a:pt x="3364861" y="690733"/>
                </a:lnTo>
                <a:lnTo>
                  <a:pt x="3526032" y="690733"/>
                </a:lnTo>
                <a:lnTo>
                  <a:pt x="3526032" y="631528"/>
                </a:lnTo>
                <a:lnTo>
                  <a:pt x="3736541" y="631528"/>
                </a:lnTo>
                <a:lnTo>
                  <a:pt x="3736541" y="562454"/>
                </a:lnTo>
                <a:lnTo>
                  <a:pt x="3736541" y="506538"/>
                </a:lnTo>
                <a:lnTo>
                  <a:pt x="3766144" y="506538"/>
                </a:lnTo>
                <a:lnTo>
                  <a:pt x="3766144" y="434175"/>
                </a:lnTo>
                <a:lnTo>
                  <a:pt x="3782590" y="434175"/>
                </a:lnTo>
                <a:lnTo>
                  <a:pt x="3782590" y="368391"/>
                </a:lnTo>
                <a:lnTo>
                  <a:pt x="3808904" y="368391"/>
                </a:lnTo>
                <a:lnTo>
                  <a:pt x="3808904" y="299318"/>
                </a:lnTo>
                <a:lnTo>
                  <a:pt x="3841796" y="299318"/>
                </a:lnTo>
                <a:lnTo>
                  <a:pt x="3841796" y="230244"/>
                </a:lnTo>
                <a:lnTo>
                  <a:pt x="3937183" y="230244"/>
                </a:lnTo>
                <a:lnTo>
                  <a:pt x="3937183" y="138146"/>
                </a:lnTo>
                <a:lnTo>
                  <a:pt x="4190452" y="138146"/>
                </a:lnTo>
                <a:lnTo>
                  <a:pt x="4190452" y="0"/>
                </a:lnTo>
                <a:lnTo>
                  <a:pt x="4371359" y="0"/>
                </a:lnTo>
              </a:path>
            </a:pathLst>
          </a:cu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5" name="TextBox 144">
            <a:extLst>
              <a:ext uri="{FF2B5EF4-FFF2-40B4-BE49-F238E27FC236}">
                <a16:creationId xmlns:a16="http://schemas.microsoft.com/office/drawing/2014/main" id="{4280EC7D-2C2F-477B-9FD0-30DAED2B7627}"/>
              </a:ext>
            </a:extLst>
          </p:cNvPr>
          <p:cNvSpPr txBox="1"/>
          <p:nvPr/>
        </p:nvSpPr>
        <p:spPr>
          <a:xfrm>
            <a:off x="5617636" y="5758708"/>
            <a:ext cx="1340432" cy="25391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050" b="1" i="0" u="none" strike="noStrike" kern="1200" cap="none" spc="0" normalizeH="0" baseline="0" noProof="0">
                <a:ln>
                  <a:noFill/>
                </a:ln>
                <a:solidFill>
                  <a:srgbClr val="000000"/>
                </a:solidFill>
                <a:effectLst/>
                <a:uLnTx/>
                <a:uFillTx/>
                <a:latin typeface="Arial" panose="020B0604020202020204"/>
                <a:ea typeface="+mn-ea"/>
                <a:cs typeface="+mn-cs"/>
              </a:rPr>
              <a:t>p-interaction=0.59</a:t>
            </a:r>
          </a:p>
        </p:txBody>
      </p:sp>
      <p:sp>
        <p:nvSpPr>
          <p:cNvPr id="146" name="ZoneTexte 145">
            <a:extLst>
              <a:ext uri="{FF2B5EF4-FFF2-40B4-BE49-F238E27FC236}">
                <a16:creationId xmlns:a16="http://schemas.microsoft.com/office/drawing/2014/main" id="{F78A510F-9D19-4AD1-9413-986F05029431}"/>
              </a:ext>
            </a:extLst>
          </p:cNvPr>
          <p:cNvSpPr txBox="1"/>
          <p:nvPr/>
        </p:nvSpPr>
        <p:spPr>
          <a:xfrm>
            <a:off x="10507184" y="6557877"/>
            <a:ext cx="1666116" cy="288000"/>
          </a:xfrm>
          <a:prstGeom prst="rect">
            <a:avLst/>
          </a:prstGeom>
          <a:solidFill>
            <a:schemeClr val="bg1"/>
          </a:solidFill>
        </p:spPr>
        <p:txBody>
          <a:bodyPr wrap="square" rtlCol="0">
            <a:spAutoFit/>
          </a:bodyPr>
          <a:lstStyle/>
          <a:p>
            <a:pPr marL="230188" indent="-230188">
              <a:buClr>
                <a:schemeClr val="accent1"/>
              </a:buClr>
              <a:buFont typeface="Arial" panose="020B0604020202020204" pitchFamily="34" charset="0"/>
              <a:buChar char="•"/>
            </a:pPr>
            <a:endParaRPr lang="fr-FR" dirty="0"/>
          </a:p>
        </p:txBody>
      </p:sp>
    </p:spTree>
    <p:extLst>
      <p:ext uri="{BB962C8B-B14F-4D97-AF65-F5344CB8AC3E}">
        <p14:creationId xmlns:p14="http://schemas.microsoft.com/office/powerpoint/2010/main" val="56799323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011826" y="659027"/>
            <a:ext cx="3501984" cy="523220"/>
          </a:xfrm>
          <a:prstGeom prst="rect">
            <a:avLst/>
          </a:prstGeom>
          <a:noFill/>
        </p:spPr>
        <p:txBody>
          <a:bodyPr wrap="none" rtlCol="0">
            <a:spAutoFit/>
          </a:bodyPr>
          <a:lstStyle/>
          <a:p>
            <a:r>
              <a:rPr lang="fr-FR" sz="2800" b="1" dirty="0"/>
              <a:t>Comment ça marche ?</a:t>
            </a:r>
          </a:p>
        </p:txBody>
      </p:sp>
      <p:pic>
        <p:nvPicPr>
          <p:cNvPr id="4" name="Image 3"/>
          <p:cNvPicPr>
            <a:picLocks noChangeAspect="1"/>
          </p:cNvPicPr>
          <p:nvPr/>
        </p:nvPicPr>
        <p:blipFill>
          <a:blip r:embed="rId2"/>
          <a:stretch>
            <a:fillRect/>
          </a:stretch>
        </p:blipFill>
        <p:spPr>
          <a:xfrm>
            <a:off x="2025027" y="2452700"/>
            <a:ext cx="3973598" cy="3429000"/>
          </a:xfrm>
          <a:prstGeom prst="rect">
            <a:avLst/>
          </a:prstGeom>
        </p:spPr>
      </p:pic>
      <p:pic>
        <p:nvPicPr>
          <p:cNvPr id="7" name="Image 6"/>
          <p:cNvPicPr>
            <a:picLocks noChangeAspect="1"/>
          </p:cNvPicPr>
          <p:nvPr/>
        </p:nvPicPr>
        <p:blipFill>
          <a:blip r:embed="rId3"/>
          <a:stretch>
            <a:fillRect/>
          </a:stretch>
        </p:blipFill>
        <p:spPr>
          <a:xfrm>
            <a:off x="7363588" y="2735993"/>
            <a:ext cx="3454042" cy="2692743"/>
          </a:xfrm>
          <a:prstGeom prst="rect">
            <a:avLst/>
          </a:prstGeom>
        </p:spPr>
      </p:pic>
      <p:sp>
        <p:nvSpPr>
          <p:cNvPr id="8" name="Ellipse 7"/>
          <p:cNvSpPr/>
          <p:nvPr/>
        </p:nvSpPr>
        <p:spPr>
          <a:xfrm>
            <a:off x="2025027" y="2349727"/>
            <a:ext cx="189470" cy="2059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4"/>
          <a:stretch>
            <a:fillRect/>
          </a:stretch>
        </p:blipFill>
        <p:spPr>
          <a:xfrm>
            <a:off x="410154" y="374810"/>
            <a:ext cx="1614873" cy="1614873"/>
          </a:xfrm>
          <a:prstGeom prst="rect">
            <a:avLst/>
          </a:prstGeom>
        </p:spPr>
      </p:pic>
    </p:spTree>
    <p:extLst>
      <p:ext uri="{BB962C8B-B14F-4D97-AF65-F5344CB8AC3E}">
        <p14:creationId xmlns:p14="http://schemas.microsoft.com/office/powerpoint/2010/main" val="1907921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0AC0-173B-483A-8203-9151472BE764}"/>
              </a:ext>
            </a:extLst>
          </p:cNvPr>
          <p:cNvSpPr>
            <a:spLocks noGrp="1"/>
          </p:cNvSpPr>
          <p:nvPr>
            <p:ph type="title"/>
          </p:nvPr>
        </p:nvSpPr>
        <p:spPr/>
        <p:txBody>
          <a:bodyPr/>
          <a:lstStyle/>
          <a:p>
            <a:r>
              <a:rPr lang="en-US"/>
              <a:t>Change from Baseline in eGFR</a:t>
            </a:r>
            <a:r>
              <a:rPr lang="en-US" baseline="30000"/>
              <a:t>1,2</a:t>
            </a:r>
            <a:endParaRPr lang="en-US"/>
          </a:p>
        </p:txBody>
      </p:sp>
      <p:sp>
        <p:nvSpPr>
          <p:cNvPr id="3" name="Slide Number Placeholder 2">
            <a:extLst>
              <a:ext uri="{FF2B5EF4-FFF2-40B4-BE49-F238E27FC236}">
                <a16:creationId xmlns:a16="http://schemas.microsoft.com/office/drawing/2014/main" id="{8B506DC4-F0D0-4D94-B4A5-3370CB89F304}"/>
              </a:ext>
            </a:extLst>
          </p:cNvPr>
          <p:cNvSpPr>
            <a:spLocks noGrp="1"/>
          </p:cNvSpPr>
          <p:nvPr>
            <p:ph type="sldNum" sz="quarter" idx="12"/>
          </p:nvPr>
        </p:nvSpPr>
        <p:spPr/>
        <p:txBody>
          <a:bodyPr/>
          <a:lstStyle/>
          <a:p>
            <a:fld id="{CC7432E5-F8E0-41AE-9A6B-AD730338B005}" type="slidenum">
              <a:rPr lang="en-US" smtClean="0"/>
              <a:pPr/>
              <a:t>18</a:t>
            </a:fld>
            <a:endParaRPr lang="en-US"/>
          </a:p>
        </p:txBody>
      </p:sp>
      <p:sp>
        <p:nvSpPr>
          <p:cNvPr id="4" name="Text Placeholder 3">
            <a:extLst>
              <a:ext uri="{FF2B5EF4-FFF2-40B4-BE49-F238E27FC236}">
                <a16:creationId xmlns:a16="http://schemas.microsoft.com/office/drawing/2014/main" id="{B9D6F370-BB31-4483-AA5E-1CD1E8EB1BF7}"/>
              </a:ext>
            </a:extLst>
          </p:cNvPr>
          <p:cNvSpPr>
            <a:spLocks noGrp="1"/>
          </p:cNvSpPr>
          <p:nvPr>
            <p:ph type="body" sz="quarter" idx="13"/>
          </p:nvPr>
        </p:nvSpPr>
        <p:spPr/>
        <p:txBody>
          <a:bodyPr/>
          <a:lstStyle/>
          <a:p>
            <a:r>
              <a:rPr lang="en-US">
                <a:ea typeface="+mn-lt"/>
                <a:cs typeface="+mn-lt"/>
              </a:rPr>
              <a:t>BL = baseline; DAPA= dapagliflozin; eGFR = estimated glomerular filtration rate; PBO = placebo. </a:t>
            </a:r>
          </a:p>
          <a:p>
            <a:r>
              <a:rPr lang="en-US">
                <a:ea typeface="+mn-lt"/>
                <a:cs typeface="+mn-lt"/>
              </a:rPr>
              <a:t>1. Heerspink HJL et al. </a:t>
            </a:r>
            <a:r>
              <a:rPr lang="en-US" i="1">
                <a:ea typeface="+mn-lt"/>
                <a:cs typeface="+mn-lt"/>
              </a:rPr>
              <a:t>N </a:t>
            </a:r>
            <a:r>
              <a:rPr lang="en-US" i="1" err="1">
                <a:ea typeface="+mn-lt"/>
                <a:cs typeface="+mn-lt"/>
              </a:rPr>
              <a:t>Engl</a:t>
            </a:r>
            <a:r>
              <a:rPr lang="en-US" i="1">
                <a:ea typeface="+mn-lt"/>
                <a:cs typeface="+mn-lt"/>
              </a:rPr>
              <a:t> J Med</a:t>
            </a:r>
            <a:r>
              <a:rPr lang="en-US">
                <a:ea typeface="+mn-lt"/>
                <a:cs typeface="+mn-lt"/>
              </a:rPr>
              <a:t>. 2020; 383:1436-1446; 2. </a:t>
            </a:r>
            <a:r>
              <a:rPr lang="en-GB">
                <a:ea typeface="+mn-lt"/>
                <a:cs typeface="+mn-lt"/>
              </a:rPr>
              <a:t>Toto</a:t>
            </a:r>
            <a:r>
              <a:rPr lang="en-GB"/>
              <a:t> R. Presented at: ASN – Kidney Week 2020; October 22 – October 25, 2020.</a:t>
            </a:r>
            <a:endParaRPr lang="en-US">
              <a:ea typeface="+mn-lt"/>
              <a:cs typeface="+mn-lt"/>
            </a:endParaRPr>
          </a:p>
        </p:txBody>
      </p:sp>
      <p:cxnSp>
        <p:nvCxnSpPr>
          <p:cNvPr id="15" name="Straight Connector 14">
            <a:extLst>
              <a:ext uri="{FF2B5EF4-FFF2-40B4-BE49-F238E27FC236}">
                <a16:creationId xmlns:a16="http://schemas.microsoft.com/office/drawing/2014/main" id="{87B25082-883E-40DB-B784-19F47EF9FFFA}"/>
              </a:ext>
            </a:extLst>
          </p:cNvPr>
          <p:cNvCxnSpPr>
            <a:cxnSpLocks/>
          </p:cNvCxnSpPr>
          <p:nvPr/>
        </p:nvCxnSpPr>
        <p:spPr>
          <a:xfrm flipH="1">
            <a:off x="2817595" y="4396435"/>
            <a:ext cx="72361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3479674-A83B-45E6-B48E-E2E188DA4866}"/>
              </a:ext>
            </a:extLst>
          </p:cNvPr>
          <p:cNvCxnSpPr>
            <a:cxnSpLocks/>
          </p:cNvCxnSpPr>
          <p:nvPr/>
        </p:nvCxnSpPr>
        <p:spPr>
          <a:xfrm>
            <a:off x="2881603" y="1582273"/>
            <a:ext cx="0" cy="28803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6BF0ACD-39B5-4287-A473-C18E6F01F46A}"/>
              </a:ext>
            </a:extLst>
          </p:cNvPr>
          <p:cNvSpPr txBox="1"/>
          <p:nvPr/>
        </p:nvSpPr>
        <p:spPr>
          <a:xfrm>
            <a:off x="2689518" y="4510163"/>
            <a:ext cx="384170" cy="153888"/>
          </a:xfrm>
          <a:prstGeom prst="rect">
            <a:avLst/>
          </a:prstGeom>
          <a:noFill/>
        </p:spPr>
        <p:txBody>
          <a:bodyPr wrap="square" lIns="0" tIns="0" rIns="0" bIns="0" rtlCol="0" anchor="ctr">
            <a:spAutoFit/>
          </a:bodyPr>
          <a:lstStyle/>
          <a:p>
            <a:pPr algn="ctr">
              <a:buClr>
                <a:schemeClr val="accent1"/>
              </a:buClr>
            </a:pPr>
            <a:r>
              <a:rPr lang="en-US" sz="1000"/>
              <a:t>0</a:t>
            </a:r>
          </a:p>
        </p:txBody>
      </p:sp>
      <p:cxnSp>
        <p:nvCxnSpPr>
          <p:cNvPr id="23" name="Straight Connector 22">
            <a:extLst>
              <a:ext uri="{FF2B5EF4-FFF2-40B4-BE49-F238E27FC236}">
                <a16:creationId xmlns:a16="http://schemas.microsoft.com/office/drawing/2014/main" id="{CE6CFDAD-A8CF-43B2-A428-9B1406658EF2}"/>
              </a:ext>
            </a:extLst>
          </p:cNvPr>
          <p:cNvCxnSpPr>
            <a:cxnSpLocks/>
          </p:cNvCxnSpPr>
          <p:nvPr/>
        </p:nvCxnSpPr>
        <p:spPr>
          <a:xfrm rot="5400000" flipH="1">
            <a:off x="3646213" y="4428439"/>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5B5EED6-73AA-4409-BF89-E097ADD507B6}"/>
              </a:ext>
            </a:extLst>
          </p:cNvPr>
          <p:cNvSpPr txBox="1"/>
          <p:nvPr/>
        </p:nvSpPr>
        <p:spPr>
          <a:xfrm>
            <a:off x="3486132" y="4510163"/>
            <a:ext cx="384170" cy="153888"/>
          </a:xfrm>
          <a:prstGeom prst="rect">
            <a:avLst/>
          </a:prstGeom>
          <a:noFill/>
        </p:spPr>
        <p:txBody>
          <a:bodyPr wrap="square" lIns="0" tIns="0" rIns="0" bIns="0" rtlCol="0" anchor="ctr">
            <a:spAutoFit/>
          </a:bodyPr>
          <a:lstStyle/>
          <a:p>
            <a:pPr algn="ctr">
              <a:buClr>
                <a:schemeClr val="accent1"/>
              </a:buClr>
            </a:pPr>
            <a:r>
              <a:rPr lang="en-US" sz="1000"/>
              <a:t>4</a:t>
            </a:r>
          </a:p>
        </p:txBody>
      </p:sp>
      <p:cxnSp>
        <p:nvCxnSpPr>
          <p:cNvPr id="24" name="Straight Connector 23">
            <a:extLst>
              <a:ext uri="{FF2B5EF4-FFF2-40B4-BE49-F238E27FC236}">
                <a16:creationId xmlns:a16="http://schemas.microsoft.com/office/drawing/2014/main" id="{DBF0B096-4F34-4FE7-86C4-57F55D481634}"/>
              </a:ext>
            </a:extLst>
          </p:cNvPr>
          <p:cNvCxnSpPr>
            <a:cxnSpLocks/>
          </p:cNvCxnSpPr>
          <p:nvPr/>
        </p:nvCxnSpPr>
        <p:spPr>
          <a:xfrm rot="5400000" flipH="1">
            <a:off x="4442827" y="4428439"/>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E30F90B-C513-488B-90F4-7493C733B8C1}"/>
              </a:ext>
            </a:extLst>
          </p:cNvPr>
          <p:cNvSpPr txBox="1"/>
          <p:nvPr/>
        </p:nvSpPr>
        <p:spPr>
          <a:xfrm>
            <a:off x="4282746" y="4510163"/>
            <a:ext cx="384170" cy="153888"/>
          </a:xfrm>
          <a:prstGeom prst="rect">
            <a:avLst/>
          </a:prstGeom>
          <a:noFill/>
        </p:spPr>
        <p:txBody>
          <a:bodyPr wrap="square" lIns="0" tIns="0" rIns="0" bIns="0" rtlCol="0" anchor="ctr">
            <a:spAutoFit/>
          </a:bodyPr>
          <a:lstStyle/>
          <a:p>
            <a:pPr algn="ctr">
              <a:buClr>
                <a:schemeClr val="accent1"/>
              </a:buClr>
            </a:pPr>
            <a:r>
              <a:rPr lang="en-US" sz="1000"/>
              <a:t>8</a:t>
            </a:r>
          </a:p>
        </p:txBody>
      </p:sp>
      <p:cxnSp>
        <p:nvCxnSpPr>
          <p:cNvPr id="25" name="Straight Connector 24">
            <a:extLst>
              <a:ext uri="{FF2B5EF4-FFF2-40B4-BE49-F238E27FC236}">
                <a16:creationId xmlns:a16="http://schemas.microsoft.com/office/drawing/2014/main" id="{A72104D0-2377-4091-A695-8941FD0005C6}"/>
              </a:ext>
            </a:extLst>
          </p:cNvPr>
          <p:cNvCxnSpPr>
            <a:cxnSpLocks/>
          </p:cNvCxnSpPr>
          <p:nvPr/>
        </p:nvCxnSpPr>
        <p:spPr>
          <a:xfrm rot="5400000" flipH="1">
            <a:off x="5239441" y="4428439"/>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00FA175-FF8D-434F-B44A-6EFC20534A9A}"/>
              </a:ext>
            </a:extLst>
          </p:cNvPr>
          <p:cNvSpPr txBox="1"/>
          <p:nvPr/>
        </p:nvSpPr>
        <p:spPr>
          <a:xfrm>
            <a:off x="5079360" y="4510163"/>
            <a:ext cx="384170" cy="153888"/>
          </a:xfrm>
          <a:prstGeom prst="rect">
            <a:avLst/>
          </a:prstGeom>
          <a:noFill/>
        </p:spPr>
        <p:txBody>
          <a:bodyPr wrap="square" lIns="0" tIns="0" rIns="0" bIns="0" rtlCol="0" anchor="ctr">
            <a:spAutoFit/>
          </a:bodyPr>
          <a:lstStyle/>
          <a:p>
            <a:pPr algn="ctr">
              <a:buClr>
                <a:schemeClr val="accent1"/>
              </a:buClr>
            </a:pPr>
            <a:r>
              <a:rPr lang="en-US" sz="1000"/>
              <a:t>12</a:t>
            </a:r>
          </a:p>
        </p:txBody>
      </p:sp>
      <p:cxnSp>
        <p:nvCxnSpPr>
          <p:cNvPr id="26" name="Straight Connector 25">
            <a:extLst>
              <a:ext uri="{FF2B5EF4-FFF2-40B4-BE49-F238E27FC236}">
                <a16:creationId xmlns:a16="http://schemas.microsoft.com/office/drawing/2014/main" id="{EFB7CBAE-550A-4399-BD38-148EA8901CDF}"/>
              </a:ext>
            </a:extLst>
          </p:cNvPr>
          <p:cNvCxnSpPr>
            <a:cxnSpLocks/>
          </p:cNvCxnSpPr>
          <p:nvPr/>
        </p:nvCxnSpPr>
        <p:spPr>
          <a:xfrm rot="5400000" flipH="1">
            <a:off x="6036055" y="4428439"/>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CC07076-C9D1-46CD-BC54-FC62D7B1B6A8}"/>
              </a:ext>
            </a:extLst>
          </p:cNvPr>
          <p:cNvSpPr txBox="1"/>
          <p:nvPr/>
        </p:nvSpPr>
        <p:spPr>
          <a:xfrm>
            <a:off x="5875974" y="4510163"/>
            <a:ext cx="384170" cy="153888"/>
          </a:xfrm>
          <a:prstGeom prst="rect">
            <a:avLst/>
          </a:prstGeom>
          <a:noFill/>
        </p:spPr>
        <p:txBody>
          <a:bodyPr wrap="square" lIns="0" tIns="0" rIns="0" bIns="0" rtlCol="0" anchor="ctr">
            <a:spAutoFit/>
          </a:bodyPr>
          <a:lstStyle/>
          <a:p>
            <a:pPr algn="ctr">
              <a:buClr>
                <a:schemeClr val="accent1"/>
              </a:buClr>
            </a:pPr>
            <a:r>
              <a:rPr lang="en-US" sz="1000"/>
              <a:t>16</a:t>
            </a:r>
          </a:p>
        </p:txBody>
      </p:sp>
      <p:cxnSp>
        <p:nvCxnSpPr>
          <p:cNvPr id="27" name="Straight Connector 26">
            <a:extLst>
              <a:ext uri="{FF2B5EF4-FFF2-40B4-BE49-F238E27FC236}">
                <a16:creationId xmlns:a16="http://schemas.microsoft.com/office/drawing/2014/main" id="{0E1132E3-5E25-44AE-85E7-F3F06A14E328}"/>
              </a:ext>
            </a:extLst>
          </p:cNvPr>
          <p:cNvCxnSpPr>
            <a:cxnSpLocks/>
          </p:cNvCxnSpPr>
          <p:nvPr/>
        </p:nvCxnSpPr>
        <p:spPr>
          <a:xfrm rot="5400000" flipH="1">
            <a:off x="6832669" y="4428439"/>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E64AFF7-3EA8-4094-8DFE-BDDE33FB9079}"/>
              </a:ext>
            </a:extLst>
          </p:cNvPr>
          <p:cNvSpPr txBox="1"/>
          <p:nvPr/>
        </p:nvSpPr>
        <p:spPr>
          <a:xfrm>
            <a:off x="6672588" y="4510163"/>
            <a:ext cx="384170" cy="153888"/>
          </a:xfrm>
          <a:prstGeom prst="rect">
            <a:avLst/>
          </a:prstGeom>
          <a:noFill/>
        </p:spPr>
        <p:txBody>
          <a:bodyPr wrap="square" lIns="0" tIns="0" rIns="0" bIns="0" rtlCol="0" anchor="ctr">
            <a:spAutoFit/>
          </a:bodyPr>
          <a:lstStyle/>
          <a:p>
            <a:pPr algn="ctr">
              <a:buClr>
                <a:schemeClr val="accent1"/>
              </a:buClr>
            </a:pPr>
            <a:r>
              <a:rPr lang="en-US" sz="1000"/>
              <a:t>20</a:t>
            </a:r>
          </a:p>
        </p:txBody>
      </p:sp>
      <p:cxnSp>
        <p:nvCxnSpPr>
          <p:cNvPr id="28" name="Straight Connector 27">
            <a:extLst>
              <a:ext uri="{FF2B5EF4-FFF2-40B4-BE49-F238E27FC236}">
                <a16:creationId xmlns:a16="http://schemas.microsoft.com/office/drawing/2014/main" id="{9A7B7338-22E9-424A-A649-4047F650196C}"/>
              </a:ext>
            </a:extLst>
          </p:cNvPr>
          <p:cNvCxnSpPr>
            <a:cxnSpLocks/>
          </p:cNvCxnSpPr>
          <p:nvPr/>
        </p:nvCxnSpPr>
        <p:spPr>
          <a:xfrm rot="5400000" flipH="1">
            <a:off x="7629283" y="4428439"/>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489DFFC-9F39-42E0-BE8E-F614FAED6FEE}"/>
              </a:ext>
            </a:extLst>
          </p:cNvPr>
          <p:cNvSpPr txBox="1"/>
          <p:nvPr/>
        </p:nvSpPr>
        <p:spPr>
          <a:xfrm>
            <a:off x="7469202" y="4510163"/>
            <a:ext cx="384170" cy="153888"/>
          </a:xfrm>
          <a:prstGeom prst="rect">
            <a:avLst/>
          </a:prstGeom>
          <a:noFill/>
        </p:spPr>
        <p:txBody>
          <a:bodyPr wrap="square" lIns="0" tIns="0" rIns="0" bIns="0" rtlCol="0" anchor="ctr">
            <a:spAutoFit/>
          </a:bodyPr>
          <a:lstStyle/>
          <a:p>
            <a:pPr algn="ctr">
              <a:buClr>
                <a:schemeClr val="accent1"/>
              </a:buClr>
            </a:pPr>
            <a:r>
              <a:rPr lang="en-US" sz="1000"/>
              <a:t>24</a:t>
            </a:r>
          </a:p>
        </p:txBody>
      </p:sp>
      <p:cxnSp>
        <p:nvCxnSpPr>
          <p:cNvPr id="29" name="Straight Connector 28">
            <a:extLst>
              <a:ext uri="{FF2B5EF4-FFF2-40B4-BE49-F238E27FC236}">
                <a16:creationId xmlns:a16="http://schemas.microsoft.com/office/drawing/2014/main" id="{7487224A-06EA-4125-9270-C46BD0ADF9BE}"/>
              </a:ext>
            </a:extLst>
          </p:cNvPr>
          <p:cNvCxnSpPr>
            <a:cxnSpLocks/>
          </p:cNvCxnSpPr>
          <p:nvPr/>
        </p:nvCxnSpPr>
        <p:spPr>
          <a:xfrm rot="5400000" flipH="1">
            <a:off x="8425897" y="4428439"/>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B3B6045-4DEE-4DBB-9591-ED1F1AB2C231}"/>
              </a:ext>
            </a:extLst>
          </p:cNvPr>
          <p:cNvSpPr txBox="1"/>
          <p:nvPr/>
        </p:nvSpPr>
        <p:spPr>
          <a:xfrm>
            <a:off x="8265816" y="4510163"/>
            <a:ext cx="384170" cy="153888"/>
          </a:xfrm>
          <a:prstGeom prst="rect">
            <a:avLst/>
          </a:prstGeom>
          <a:noFill/>
        </p:spPr>
        <p:txBody>
          <a:bodyPr wrap="square" lIns="0" tIns="0" rIns="0" bIns="0" rtlCol="0" anchor="ctr">
            <a:spAutoFit/>
          </a:bodyPr>
          <a:lstStyle/>
          <a:p>
            <a:pPr algn="ctr">
              <a:buClr>
                <a:schemeClr val="accent1"/>
              </a:buClr>
            </a:pPr>
            <a:r>
              <a:rPr lang="en-US" sz="1000"/>
              <a:t>28</a:t>
            </a:r>
          </a:p>
        </p:txBody>
      </p:sp>
      <p:cxnSp>
        <p:nvCxnSpPr>
          <p:cNvPr id="30" name="Straight Connector 29">
            <a:extLst>
              <a:ext uri="{FF2B5EF4-FFF2-40B4-BE49-F238E27FC236}">
                <a16:creationId xmlns:a16="http://schemas.microsoft.com/office/drawing/2014/main" id="{5012630D-B889-4CDB-8CEA-DC7EEADBD79B}"/>
              </a:ext>
            </a:extLst>
          </p:cNvPr>
          <p:cNvCxnSpPr>
            <a:cxnSpLocks/>
          </p:cNvCxnSpPr>
          <p:nvPr/>
        </p:nvCxnSpPr>
        <p:spPr>
          <a:xfrm rot="5400000" flipH="1">
            <a:off x="9222511" y="4428439"/>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51C7A8C-6B23-4031-BFC3-8731A228BAF2}"/>
              </a:ext>
            </a:extLst>
          </p:cNvPr>
          <p:cNvSpPr txBox="1"/>
          <p:nvPr/>
        </p:nvSpPr>
        <p:spPr>
          <a:xfrm>
            <a:off x="9062430" y="4510163"/>
            <a:ext cx="384170" cy="153888"/>
          </a:xfrm>
          <a:prstGeom prst="rect">
            <a:avLst/>
          </a:prstGeom>
          <a:noFill/>
        </p:spPr>
        <p:txBody>
          <a:bodyPr wrap="square" lIns="0" tIns="0" rIns="0" bIns="0" rtlCol="0" anchor="ctr">
            <a:spAutoFit/>
          </a:bodyPr>
          <a:lstStyle/>
          <a:p>
            <a:pPr algn="ctr">
              <a:buClr>
                <a:schemeClr val="accent1"/>
              </a:buClr>
            </a:pPr>
            <a:r>
              <a:rPr lang="en-US" sz="1000"/>
              <a:t>32</a:t>
            </a:r>
          </a:p>
        </p:txBody>
      </p:sp>
      <p:cxnSp>
        <p:nvCxnSpPr>
          <p:cNvPr id="31" name="Straight Connector 30">
            <a:extLst>
              <a:ext uri="{FF2B5EF4-FFF2-40B4-BE49-F238E27FC236}">
                <a16:creationId xmlns:a16="http://schemas.microsoft.com/office/drawing/2014/main" id="{A69E090E-11F5-46DD-9371-21AA38B3A0C0}"/>
              </a:ext>
            </a:extLst>
          </p:cNvPr>
          <p:cNvCxnSpPr>
            <a:cxnSpLocks/>
          </p:cNvCxnSpPr>
          <p:nvPr/>
        </p:nvCxnSpPr>
        <p:spPr>
          <a:xfrm rot="5400000" flipH="1">
            <a:off x="10019129" y="4428439"/>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CB33AC8-F32C-4B40-8F12-33FC6FCDCB4E}"/>
              </a:ext>
            </a:extLst>
          </p:cNvPr>
          <p:cNvSpPr txBox="1"/>
          <p:nvPr/>
        </p:nvSpPr>
        <p:spPr>
          <a:xfrm>
            <a:off x="9859048" y="4510163"/>
            <a:ext cx="384170" cy="153888"/>
          </a:xfrm>
          <a:prstGeom prst="rect">
            <a:avLst/>
          </a:prstGeom>
          <a:noFill/>
        </p:spPr>
        <p:txBody>
          <a:bodyPr wrap="square" lIns="0" tIns="0" rIns="0" bIns="0" rtlCol="0" anchor="ctr">
            <a:spAutoFit/>
          </a:bodyPr>
          <a:lstStyle/>
          <a:p>
            <a:pPr algn="ctr">
              <a:buClr>
                <a:schemeClr val="accent1"/>
              </a:buClr>
            </a:pPr>
            <a:r>
              <a:rPr lang="en-US" sz="1000"/>
              <a:t>36</a:t>
            </a:r>
          </a:p>
        </p:txBody>
      </p:sp>
      <p:sp>
        <p:nvSpPr>
          <p:cNvPr id="54" name="TextBox 53">
            <a:extLst>
              <a:ext uri="{FF2B5EF4-FFF2-40B4-BE49-F238E27FC236}">
                <a16:creationId xmlns:a16="http://schemas.microsoft.com/office/drawing/2014/main" id="{192D1EEC-D5C5-4863-AF17-A8DDD20F0F2A}"/>
              </a:ext>
            </a:extLst>
          </p:cNvPr>
          <p:cNvSpPr txBox="1"/>
          <p:nvPr/>
        </p:nvSpPr>
        <p:spPr>
          <a:xfrm>
            <a:off x="2490914" y="4309965"/>
            <a:ext cx="384170" cy="153888"/>
          </a:xfrm>
          <a:prstGeom prst="rect">
            <a:avLst/>
          </a:prstGeom>
          <a:noFill/>
        </p:spPr>
        <p:txBody>
          <a:bodyPr wrap="square" lIns="0" tIns="0" rIns="0" bIns="0" rtlCol="0" anchor="ctr">
            <a:spAutoFit/>
          </a:bodyPr>
          <a:lstStyle/>
          <a:p>
            <a:pPr algn="ctr">
              <a:buClr>
                <a:schemeClr val="accent1"/>
              </a:buClr>
            </a:pPr>
            <a:r>
              <a:rPr lang="en-US" sz="1000"/>
              <a:t>-15</a:t>
            </a:r>
          </a:p>
        </p:txBody>
      </p:sp>
      <p:cxnSp>
        <p:nvCxnSpPr>
          <p:cNvPr id="17" name="Straight Connector 16">
            <a:extLst>
              <a:ext uri="{FF2B5EF4-FFF2-40B4-BE49-F238E27FC236}">
                <a16:creationId xmlns:a16="http://schemas.microsoft.com/office/drawing/2014/main" id="{75C817D4-B4F9-4E27-9C47-F57A0E1826B7}"/>
              </a:ext>
            </a:extLst>
          </p:cNvPr>
          <p:cNvCxnSpPr>
            <a:cxnSpLocks/>
          </p:cNvCxnSpPr>
          <p:nvPr/>
        </p:nvCxnSpPr>
        <p:spPr>
          <a:xfrm flipH="1">
            <a:off x="2817595" y="3447532"/>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CC1DC9C-39FB-470C-80F5-72F0049F6C42}"/>
              </a:ext>
            </a:extLst>
          </p:cNvPr>
          <p:cNvSpPr txBox="1"/>
          <p:nvPr/>
        </p:nvSpPr>
        <p:spPr>
          <a:xfrm>
            <a:off x="2490914" y="3370588"/>
            <a:ext cx="384170" cy="153888"/>
          </a:xfrm>
          <a:prstGeom prst="rect">
            <a:avLst/>
          </a:prstGeom>
          <a:noFill/>
        </p:spPr>
        <p:txBody>
          <a:bodyPr wrap="square" lIns="0" tIns="0" rIns="0" bIns="0" rtlCol="0" anchor="ctr">
            <a:spAutoFit/>
          </a:bodyPr>
          <a:lstStyle/>
          <a:p>
            <a:pPr algn="ctr">
              <a:buClr>
                <a:schemeClr val="accent1"/>
              </a:buClr>
            </a:pPr>
            <a:r>
              <a:rPr lang="en-US" sz="1000"/>
              <a:t>-10</a:t>
            </a:r>
          </a:p>
        </p:txBody>
      </p:sp>
      <p:cxnSp>
        <p:nvCxnSpPr>
          <p:cNvPr id="18" name="Straight Connector 17">
            <a:extLst>
              <a:ext uri="{FF2B5EF4-FFF2-40B4-BE49-F238E27FC236}">
                <a16:creationId xmlns:a16="http://schemas.microsoft.com/office/drawing/2014/main" id="{0B0FF584-3994-4E6A-84E6-58B1263FD829}"/>
              </a:ext>
            </a:extLst>
          </p:cNvPr>
          <p:cNvCxnSpPr>
            <a:cxnSpLocks/>
          </p:cNvCxnSpPr>
          <p:nvPr/>
        </p:nvCxnSpPr>
        <p:spPr>
          <a:xfrm flipH="1">
            <a:off x="2817595" y="2538726"/>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5F3D802-EDF3-4A2B-8A9F-13730F4315A8}"/>
              </a:ext>
            </a:extLst>
          </p:cNvPr>
          <p:cNvSpPr txBox="1"/>
          <p:nvPr/>
        </p:nvSpPr>
        <p:spPr>
          <a:xfrm>
            <a:off x="2490914" y="2461782"/>
            <a:ext cx="384170" cy="153888"/>
          </a:xfrm>
          <a:prstGeom prst="rect">
            <a:avLst/>
          </a:prstGeom>
          <a:noFill/>
        </p:spPr>
        <p:txBody>
          <a:bodyPr wrap="square" lIns="0" tIns="0" rIns="0" bIns="0" rtlCol="0" anchor="ctr">
            <a:spAutoFit/>
          </a:bodyPr>
          <a:lstStyle/>
          <a:p>
            <a:pPr algn="ctr">
              <a:buClr>
                <a:schemeClr val="accent1"/>
              </a:buClr>
            </a:pPr>
            <a:r>
              <a:rPr lang="en-US" sz="1000"/>
              <a:t>-5</a:t>
            </a:r>
          </a:p>
        </p:txBody>
      </p:sp>
      <p:cxnSp>
        <p:nvCxnSpPr>
          <p:cNvPr id="19" name="Straight Connector 18">
            <a:extLst>
              <a:ext uri="{FF2B5EF4-FFF2-40B4-BE49-F238E27FC236}">
                <a16:creationId xmlns:a16="http://schemas.microsoft.com/office/drawing/2014/main" id="{C31387A3-5A5C-4DA1-9AE4-AC3715F39356}"/>
              </a:ext>
            </a:extLst>
          </p:cNvPr>
          <p:cNvCxnSpPr>
            <a:cxnSpLocks/>
          </p:cNvCxnSpPr>
          <p:nvPr/>
        </p:nvCxnSpPr>
        <p:spPr>
          <a:xfrm flipH="1">
            <a:off x="2817595" y="1572357"/>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C2F76FB-B65D-454F-A38F-BF806267B4D5}"/>
              </a:ext>
            </a:extLst>
          </p:cNvPr>
          <p:cNvSpPr txBox="1"/>
          <p:nvPr/>
        </p:nvSpPr>
        <p:spPr>
          <a:xfrm>
            <a:off x="2490914" y="1495413"/>
            <a:ext cx="384170" cy="153888"/>
          </a:xfrm>
          <a:prstGeom prst="rect">
            <a:avLst/>
          </a:prstGeom>
          <a:noFill/>
        </p:spPr>
        <p:txBody>
          <a:bodyPr wrap="square" lIns="0" tIns="0" rIns="0" bIns="0" rtlCol="0" anchor="ctr">
            <a:spAutoFit/>
          </a:bodyPr>
          <a:lstStyle/>
          <a:p>
            <a:pPr algn="ctr">
              <a:buClr>
                <a:schemeClr val="accent1"/>
              </a:buClr>
            </a:pPr>
            <a:r>
              <a:rPr lang="en-US" sz="1000"/>
              <a:t>0</a:t>
            </a:r>
          </a:p>
        </p:txBody>
      </p:sp>
      <p:sp>
        <p:nvSpPr>
          <p:cNvPr id="62" name="TextBox 61">
            <a:extLst>
              <a:ext uri="{FF2B5EF4-FFF2-40B4-BE49-F238E27FC236}">
                <a16:creationId xmlns:a16="http://schemas.microsoft.com/office/drawing/2014/main" id="{4C2943B1-7F87-4244-9DDD-603F41B7AFDA}"/>
              </a:ext>
            </a:extLst>
          </p:cNvPr>
          <p:cNvSpPr txBox="1"/>
          <p:nvPr/>
        </p:nvSpPr>
        <p:spPr>
          <a:xfrm>
            <a:off x="5144699" y="4758027"/>
            <a:ext cx="2581931" cy="184666"/>
          </a:xfrm>
          <a:prstGeom prst="rect">
            <a:avLst/>
          </a:prstGeom>
          <a:noFill/>
        </p:spPr>
        <p:txBody>
          <a:bodyPr wrap="square" lIns="0" tIns="0" rIns="0" bIns="0" rtlCol="0" anchor="ctr">
            <a:spAutoFit/>
          </a:bodyPr>
          <a:lstStyle/>
          <a:p>
            <a:pPr algn="ctr">
              <a:buClr>
                <a:schemeClr val="accent1"/>
              </a:buClr>
            </a:pPr>
            <a:r>
              <a:rPr lang="en-US" sz="1200" b="1"/>
              <a:t>Months Since Randomization</a:t>
            </a:r>
          </a:p>
        </p:txBody>
      </p:sp>
      <p:sp>
        <p:nvSpPr>
          <p:cNvPr id="63" name="TextBox 62">
            <a:extLst>
              <a:ext uri="{FF2B5EF4-FFF2-40B4-BE49-F238E27FC236}">
                <a16:creationId xmlns:a16="http://schemas.microsoft.com/office/drawing/2014/main" id="{F4847ABD-6343-4633-9C3C-0A5ADB267D73}"/>
              </a:ext>
            </a:extLst>
          </p:cNvPr>
          <p:cNvSpPr txBox="1"/>
          <p:nvPr/>
        </p:nvSpPr>
        <p:spPr>
          <a:xfrm rot="16200000">
            <a:off x="1012158" y="2837787"/>
            <a:ext cx="2581931" cy="369332"/>
          </a:xfrm>
          <a:prstGeom prst="rect">
            <a:avLst/>
          </a:prstGeom>
          <a:noFill/>
        </p:spPr>
        <p:txBody>
          <a:bodyPr wrap="square" lIns="0" tIns="0" rIns="0" bIns="0" rtlCol="0" anchor="ctr">
            <a:spAutoFit/>
          </a:bodyPr>
          <a:lstStyle/>
          <a:p>
            <a:pPr algn="ctr">
              <a:buClr>
                <a:schemeClr val="accent1"/>
              </a:buClr>
            </a:pPr>
            <a:r>
              <a:rPr lang="en-US" sz="1200" b="1"/>
              <a:t>Least-Squares Mean Change in eGFR (mL/1.73m</a:t>
            </a:r>
            <a:r>
              <a:rPr lang="en-US" sz="1200" b="1" baseline="30000"/>
              <a:t>2</a:t>
            </a:r>
            <a:r>
              <a:rPr lang="en-US" sz="1200" b="1"/>
              <a:t>)</a:t>
            </a:r>
          </a:p>
        </p:txBody>
      </p:sp>
      <p:sp>
        <p:nvSpPr>
          <p:cNvPr id="142" name="Line 7">
            <a:extLst>
              <a:ext uri="{FF2B5EF4-FFF2-40B4-BE49-F238E27FC236}">
                <a16:creationId xmlns:a16="http://schemas.microsoft.com/office/drawing/2014/main" id="{42DDABF9-6391-4F02-971E-8A75904B79C4}"/>
              </a:ext>
            </a:extLst>
          </p:cNvPr>
          <p:cNvSpPr>
            <a:spLocks noChangeShapeType="1"/>
          </p:cNvSpPr>
          <p:nvPr/>
        </p:nvSpPr>
        <p:spPr bwMode="auto">
          <a:xfrm>
            <a:off x="5269941" y="2312378"/>
            <a:ext cx="0" cy="88306"/>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7">
            <a:extLst>
              <a:ext uri="{FF2B5EF4-FFF2-40B4-BE49-F238E27FC236}">
                <a16:creationId xmlns:a16="http://schemas.microsoft.com/office/drawing/2014/main" id="{5C92837E-517D-494B-BADA-A0D55073B78E}"/>
              </a:ext>
            </a:extLst>
          </p:cNvPr>
          <p:cNvSpPr>
            <a:spLocks noChangeShapeType="1"/>
          </p:cNvSpPr>
          <p:nvPr/>
        </p:nvSpPr>
        <p:spPr bwMode="auto">
          <a:xfrm rot="5400000">
            <a:off x="5269941" y="2280374"/>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7">
            <a:extLst>
              <a:ext uri="{FF2B5EF4-FFF2-40B4-BE49-F238E27FC236}">
                <a16:creationId xmlns:a16="http://schemas.microsoft.com/office/drawing/2014/main" id="{92BAD49B-276F-4271-98CD-7CACB58762AF}"/>
              </a:ext>
            </a:extLst>
          </p:cNvPr>
          <p:cNvSpPr>
            <a:spLocks noChangeShapeType="1"/>
          </p:cNvSpPr>
          <p:nvPr/>
        </p:nvSpPr>
        <p:spPr bwMode="auto">
          <a:xfrm rot="5400000">
            <a:off x="5269941" y="2356775"/>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7">
            <a:extLst>
              <a:ext uri="{FF2B5EF4-FFF2-40B4-BE49-F238E27FC236}">
                <a16:creationId xmlns:a16="http://schemas.microsoft.com/office/drawing/2014/main" id="{40186387-E378-483E-AF33-20338C60C03E}"/>
              </a:ext>
            </a:extLst>
          </p:cNvPr>
          <p:cNvSpPr>
            <a:spLocks noChangeShapeType="1"/>
          </p:cNvSpPr>
          <p:nvPr/>
        </p:nvSpPr>
        <p:spPr bwMode="auto">
          <a:xfrm>
            <a:off x="6068058" y="2610455"/>
            <a:ext cx="0" cy="88306"/>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7">
            <a:extLst>
              <a:ext uri="{FF2B5EF4-FFF2-40B4-BE49-F238E27FC236}">
                <a16:creationId xmlns:a16="http://schemas.microsoft.com/office/drawing/2014/main" id="{3E73F50A-8EC8-4298-9054-0DB6B975A159}"/>
              </a:ext>
            </a:extLst>
          </p:cNvPr>
          <p:cNvSpPr>
            <a:spLocks noChangeShapeType="1"/>
          </p:cNvSpPr>
          <p:nvPr/>
        </p:nvSpPr>
        <p:spPr bwMode="auto">
          <a:xfrm rot="5400000">
            <a:off x="6068058" y="2571308"/>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7">
            <a:extLst>
              <a:ext uri="{FF2B5EF4-FFF2-40B4-BE49-F238E27FC236}">
                <a16:creationId xmlns:a16="http://schemas.microsoft.com/office/drawing/2014/main" id="{18808FCC-1CA3-49A1-AEC7-A2A3D881BD7D}"/>
              </a:ext>
            </a:extLst>
          </p:cNvPr>
          <p:cNvSpPr>
            <a:spLocks noChangeShapeType="1"/>
          </p:cNvSpPr>
          <p:nvPr/>
        </p:nvSpPr>
        <p:spPr bwMode="auto">
          <a:xfrm rot="5400000">
            <a:off x="6068058" y="2654852"/>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7">
            <a:extLst>
              <a:ext uri="{FF2B5EF4-FFF2-40B4-BE49-F238E27FC236}">
                <a16:creationId xmlns:a16="http://schemas.microsoft.com/office/drawing/2014/main" id="{B5E0F1A6-2079-4D53-84FD-F514E23AD2EB}"/>
              </a:ext>
            </a:extLst>
          </p:cNvPr>
          <p:cNvSpPr>
            <a:spLocks noChangeShapeType="1"/>
          </p:cNvSpPr>
          <p:nvPr/>
        </p:nvSpPr>
        <p:spPr bwMode="auto">
          <a:xfrm>
            <a:off x="4474831" y="2045036"/>
            <a:ext cx="0" cy="88306"/>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7">
            <a:extLst>
              <a:ext uri="{FF2B5EF4-FFF2-40B4-BE49-F238E27FC236}">
                <a16:creationId xmlns:a16="http://schemas.microsoft.com/office/drawing/2014/main" id="{08976CAB-6FE9-4540-843C-228E6B71556D}"/>
              </a:ext>
            </a:extLst>
          </p:cNvPr>
          <p:cNvSpPr>
            <a:spLocks noChangeShapeType="1"/>
          </p:cNvSpPr>
          <p:nvPr/>
        </p:nvSpPr>
        <p:spPr bwMode="auto">
          <a:xfrm rot="5400000">
            <a:off x="4474831" y="2013032"/>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7">
            <a:extLst>
              <a:ext uri="{FF2B5EF4-FFF2-40B4-BE49-F238E27FC236}">
                <a16:creationId xmlns:a16="http://schemas.microsoft.com/office/drawing/2014/main" id="{0C84F7FC-2F73-42DA-925D-28666B940BF4}"/>
              </a:ext>
            </a:extLst>
          </p:cNvPr>
          <p:cNvSpPr>
            <a:spLocks noChangeShapeType="1"/>
          </p:cNvSpPr>
          <p:nvPr/>
        </p:nvSpPr>
        <p:spPr bwMode="auto">
          <a:xfrm rot="5400000">
            <a:off x="4474831" y="2089433"/>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7">
            <a:extLst>
              <a:ext uri="{FF2B5EF4-FFF2-40B4-BE49-F238E27FC236}">
                <a16:creationId xmlns:a16="http://schemas.microsoft.com/office/drawing/2014/main" id="{FF2246B7-7F07-4E95-89BF-C885B676769B}"/>
              </a:ext>
            </a:extLst>
          </p:cNvPr>
          <p:cNvSpPr>
            <a:spLocks noChangeShapeType="1"/>
          </p:cNvSpPr>
          <p:nvPr/>
        </p:nvSpPr>
        <p:spPr bwMode="auto">
          <a:xfrm>
            <a:off x="6864673" y="2773137"/>
            <a:ext cx="0" cy="88306"/>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7">
            <a:extLst>
              <a:ext uri="{FF2B5EF4-FFF2-40B4-BE49-F238E27FC236}">
                <a16:creationId xmlns:a16="http://schemas.microsoft.com/office/drawing/2014/main" id="{35C6814F-D99D-413C-9169-7510C504EB73}"/>
              </a:ext>
            </a:extLst>
          </p:cNvPr>
          <p:cNvSpPr>
            <a:spLocks noChangeShapeType="1"/>
          </p:cNvSpPr>
          <p:nvPr/>
        </p:nvSpPr>
        <p:spPr bwMode="auto">
          <a:xfrm rot="5400000">
            <a:off x="6864673" y="2736371"/>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7">
            <a:extLst>
              <a:ext uri="{FF2B5EF4-FFF2-40B4-BE49-F238E27FC236}">
                <a16:creationId xmlns:a16="http://schemas.microsoft.com/office/drawing/2014/main" id="{559AC2C3-7B4E-45F0-8637-F17F803F8C9B}"/>
              </a:ext>
            </a:extLst>
          </p:cNvPr>
          <p:cNvSpPr>
            <a:spLocks noChangeShapeType="1"/>
          </p:cNvSpPr>
          <p:nvPr/>
        </p:nvSpPr>
        <p:spPr bwMode="auto">
          <a:xfrm rot="5400000">
            <a:off x="6864673" y="2824677"/>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7">
            <a:extLst>
              <a:ext uri="{FF2B5EF4-FFF2-40B4-BE49-F238E27FC236}">
                <a16:creationId xmlns:a16="http://schemas.microsoft.com/office/drawing/2014/main" id="{5B3E3ACA-71EE-479C-848C-4EE1E15FDCA3}"/>
              </a:ext>
            </a:extLst>
          </p:cNvPr>
          <p:cNvSpPr>
            <a:spLocks noChangeShapeType="1"/>
          </p:cNvSpPr>
          <p:nvPr/>
        </p:nvSpPr>
        <p:spPr bwMode="auto">
          <a:xfrm>
            <a:off x="7661287" y="2975418"/>
            <a:ext cx="0" cy="88306"/>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7">
            <a:extLst>
              <a:ext uri="{FF2B5EF4-FFF2-40B4-BE49-F238E27FC236}">
                <a16:creationId xmlns:a16="http://schemas.microsoft.com/office/drawing/2014/main" id="{888581FF-339C-482D-ACCA-A38771E70667}"/>
              </a:ext>
            </a:extLst>
          </p:cNvPr>
          <p:cNvSpPr>
            <a:spLocks noChangeShapeType="1"/>
          </p:cNvSpPr>
          <p:nvPr/>
        </p:nvSpPr>
        <p:spPr bwMode="auto">
          <a:xfrm rot="5400000">
            <a:off x="7661287" y="2931509"/>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7">
            <a:extLst>
              <a:ext uri="{FF2B5EF4-FFF2-40B4-BE49-F238E27FC236}">
                <a16:creationId xmlns:a16="http://schemas.microsoft.com/office/drawing/2014/main" id="{9B102744-1D6B-4136-9BD5-5DFBC47C9DF3}"/>
              </a:ext>
            </a:extLst>
          </p:cNvPr>
          <p:cNvSpPr>
            <a:spLocks noChangeShapeType="1"/>
          </p:cNvSpPr>
          <p:nvPr/>
        </p:nvSpPr>
        <p:spPr bwMode="auto">
          <a:xfrm rot="5400000">
            <a:off x="7661287" y="3031720"/>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7">
            <a:extLst>
              <a:ext uri="{FF2B5EF4-FFF2-40B4-BE49-F238E27FC236}">
                <a16:creationId xmlns:a16="http://schemas.microsoft.com/office/drawing/2014/main" id="{AF549C3C-879B-4D73-8BB3-454AD4BEBD68}"/>
              </a:ext>
            </a:extLst>
          </p:cNvPr>
          <p:cNvSpPr>
            <a:spLocks noChangeShapeType="1"/>
          </p:cNvSpPr>
          <p:nvPr/>
        </p:nvSpPr>
        <p:spPr bwMode="auto">
          <a:xfrm>
            <a:off x="8457901" y="3182662"/>
            <a:ext cx="0" cy="11449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7">
            <a:extLst>
              <a:ext uri="{FF2B5EF4-FFF2-40B4-BE49-F238E27FC236}">
                <a16:creationId xmlns:a16="http://schemas.microsoft.com/office/drawing/2014/main" id="{DAE31461-F213-4D9C-B668-A8D12F72CE56}"/>
              </a:ext>
            </a:extLst>
          </p:cNvPr>
          <p:cNvSpPr>
            <a:spLocks noChangeShapeType="1"/>
          </p:cNvSpPr>
          <p:nvPr/>
        </p:nvSpPr>
        <p:spPr bwMode="auto">
          <a:xfrm rot="5400000">
            <a:off x="8457901" y="3150658"/>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7">
            <a:extLst>
              <a:ext uri="{FF2B5EF4-FFF2-40B4-BE49-F238E27FC236}">
                <a16:creationId xmlns:a16="http://schemas.microsoft.com/office/drawing/2014/main" id="{6A76A3BD-5588-4E0B-9D4C-49FADA3C6B0E}"/>
              </a:ext>
            </a:extLst>
          </p:cNvPr>
          <p:cNvSpPr>
            <a:spLocks noChangeShapeType="1"/>
          </p:cNvSpPr>
          <p:nvPr/>
        </p:nvSpPr>
        <p:spPr bwMode="auto">
          <a:xfrm rot="5400000">
            <a:off x="8457901" y="3260393"/>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7">
            <a:extLst>
              <a:ext uri="{FF2B5EF4-FFF2-40B4-BE49-F238E27FC236}">
                <a16:creationId xmlns:a16="http://schemas.microsoft.com/office/drawing/2014/main" id="{2E96D3C2-D950-421E-9F32-0D205507D66F}"/>
              </a:ext>
            </a:extLst>
          </p:cNvPr>
          <p:cNvSpPr>
            <a:spLocks noChangeShapeType="1"/>
          </p:cNvSpPr>
          <p:nvPr/>
        </p:nvSpPr>
        <p:spPr bwMode="auto">
          <a:xfrm>
            <a:off x="9254515" y="3429025"/>
            <a:ext cx="0" cy="135926"/>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7">
            <a:extLst>
              <a:ext uri="{FF2B5EF4-FFF2-40B4-BE49-F238E27FC236}">
                <a16:creationId xmlns:a16="http://schemas.microsoft.com/office/drawing/2014/main" id="{88425830-4CA9-4773-BE13-6B9B64041F85}"/>
              </a:ext>
            </a:extLst>
          </p:cNvPr>
          <p:cNvSpPr>
            <a:spLocks noChangeShapeType="1"/>
          </p:cNvSpPr>
          <p:nvPr/>
        </p:nvSpPr>
        <p:spPr bwMode="auto">
          <a:xfrm rot="5400000">
            <a:off x="9254515" y="3394639"/>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7">
            <a:extLst>
              <a:ext uri="{FF2B5EF4-FFF2-40B4-BE49-F238E27FC236}">
                <a16:creationId xmlns:a16="http://schemas.microsoft.com/office/drawing/2014/main" id="{2536EAFF-164F-4098-9810-50363837EB12}"/>
              </a:ext>
            </a:extLst>
          </p:cNvPr>
          <p:cNvSpPr>
            <a:spLocks noChangeShapeType="1"/>
          </p:cNvSpPr>
          <p:nvPr/>
        </p:nvSpPr>
        <p:spPr bwMode="auto">
          <a:xfrm rot="5400000">
            <a:off x="9254515" y="3525803"/>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7">
            <a:extLst>
              <a:ext uri="{FF2B5EF4-FFF2-40B4-BE49-F238E27FC236}">
                <a16:creationId xmlns:a16="http://schemas.microsoft.com/office/drawing/2014/main" id="{0B7F4391-5510-4741-B946-E6727AF915A4}"/>
              </a:ext>
            </a:extLst>
          </p:cNvPr>
          <p:cNvSpPr>
            <a:spLocks noChangeShapeType="1"/>
          </p:cNvSpPr>
          <p:nvPr/>
        </p:nvSpPr>
        <p:spPr bwMode="auto">
          <a:xfrm>
            <a:off x="10055895" y="3619153"/>
            <a:ext cx="0" cy="19545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7">
            <a:extLst>
              <a:ext uri="{FF2B5EF4-FFF2-40B4-BE49-F238E27FC236}">
                <a16:creationId xmlns:a16="http://schemas.microsoft.com/office/drawing/2014/main" id="{F680E23A-D1D9-44E6-A9A5-EF762669D61A}"/>
              </a:ext>
            </a:extLst>
          </p:cNvPr>
          <p:cNvSpPr>
            <a:spLocks noChangeShapeType="1"/>
          </p:cNvSpPr>
          <p:nvPr/>
        </p:nvSpPr>
        <p:spPr bwMode="auto">
          <a:xfrm rot="5400000">
            <a:off x="10055895" y="3587149"/>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7">
            <a:extLst>
              <a:ext uri="{FF2B5EF4-FFF2-40B4-BE49-F238E27FC236}">
                <a16:creationId xmlns:a16="http://schemas.microsoft.com/office/drawing/2014/main" id="{1D533661-1D44-46F7-91FC-E33E7BAA005F}"/>
              </a:ext>
            </a:extLst>
          </p:cNvPr>
          <p:cNvSpPr>
            <a:spLocks noChangeShapeType="1"/>
          </p:cNvSpPr>
          <p:nvPr/>
        </p:nvSpPr>
        <p:spPr bwMode="auto">
          <a:xfrm rot="5400000">
            <a:off x="10055895" y="3789750"/>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placebo">
            <a:extLst>
              <a:ext uri="{FF2B5EF4-FFF2-40B4-BE49-F238E27FC236}">
                <a16:creationId xmlns:a16="http://schemas.microsoft.com/office/drawing/2014/main" id="{20E0AD2F-D59D-46A1-B4ED-E700748C7711}"/>
              </a:ext>
            </a:extLst>
          </p:cNvPr>
          <p:cNvSpPr/>
          <p:nvPr/>
        </p:nvSpPr>
        <p:spPr>
          <a:xfrm>
            <a:off x="2868949" y="1585082"/>
            <a:ext cx="7185500" cy="2133389"/>
          </a:xfrm>
          <a:custGeom>
            <a:avLst/>
            <a:gdLst>
              <a:gd name="connsiteX0" fmla="*/ 0 w 7168829"/>
              <a:gd name="connsiteY0" fmla="*/ 0 h 2126098"/>
              <a:gd name="connsiteX1" fmla="*/ 103113 w 7168829"/>
              <a:gd name="connsiteY1" fmla="*/ 152215 h 2126098"/>
              <a:gd name="connsiteX2" fmla="*/ 397723 w 7168829"/>
              <a:gd name="connsiteY2" fmla="*/ 250418 h 2126098"/>
              <a:gd name="connsiteX3" fmla="*/ 790535 w 7168829"/>
              <a:gd name="connsiteY3" fmla="*/ 328981 h 2126098"/>
              <a:gd name="connsiteX4" fmla="*/ 1581071 w 7168829"/>
              <a:gd name="connsiteY4" fmla="*/ 500836 h 2126098"/>
              <a:gd name="connsiteX5" fmla="*/ 2386337 w 7168829"/>
              <a:gd name="connsiteY5" fmla="*/ 765985 h 2126098"/>
              <a:gd name="connsiteX6" fmla="*/ 3181782 w 7168829"/>
              <a:gd name="connsiteY6" fmla="*/ 1070414 h 2126098"/>
              <a:gd name="connsiteX7" fmla="*/ 3972317 w 7168829"/>
              <a:gd name="connsiteY7" fmla="*/ 1232450 h 2126098"/>
              <a:gd name="connsiteX8" fmla="*/ 4772673 w 7168829"/>
              <a:gd name="connsiteY8" fmla="*/ 1448497 h 2126098"/>
              <a:gd name="connsiteX9" fmla="*/ 5558299 w 7168829"/>
              <a:gd name="connsiteY9" fmla="*/ 1664544 h 2126098"/>
              <a:gd name="connsiteX10" fmla="*/ 6368474 w 7168829"/>
              <a:gd name="connsiteY10" fmla="*/ 1924782 h 2126098"/>
              <a:gd name="connsiteX11" fmla="*/ 7168830 w 7168829"/>
              <a:gd name="connsiteY11" fmla="*/ 2131009 h 2126098"/>
              <a:gd name="connsiteX0" fmla="*/ 0 w 7183118"/>
              <a:gd name="connsiteY0" fmla="*/ 0 h 2116721"/>
              <a:gd name="connsiteX1" fmla="*/ 117401 w 7183118"/>
              <a:gd name="connsiteY1" fmla="*/ 137927 h 2116721"/>
              <a:gd name="connsiteX2" fmla="*/ 412011 w 7183118"/>
              <a:gd name="connsiteY2" fmla="*/ 236130 h 2116721"/>
              <a:gd name="connsiteX3" fmla="*/ 804823 w 7183118"/>
              <a:gd name="connsiteY3" fmla="*/ 314693 h 2116721"/>
              <a:gd name="connsiteX4" fmla="*/ 1595359 w 7183118"/>
              <a:gd name="connsiteY4" fmla="*/ 486548 h 2116721"/>
              <a:gd name="connsiteX5" fmla="*/ 2400625 w 7183118"/>
              <a:gd name="connsiteY5" fmla="*/ 751697 h 2116721"/>
              <a:gd name="connsiteX6" fmla="*/ 3196070 w 7183118"/>
              <a:gd name="connsiteY6" fmla="*/ 1056126 h 2116721"/>
              <a:gd name="connsiteX7" fmla="*/ 3986605 w 7183118"/>
              <a:gd name="connsiteY7" fmla="*/ 1218162 h 2116721"/>
              <a:gd name="connsiteX8" fmla="*/ 4786961 w 7183118"/>
              <a:gd name="connsiteY8" fmla="*/ 1434209 h 2116721"/>
              <a:gd name="connsiteX9" fmla="*/ 5572587 w 7183118"/>
              <a:gd name="connsiteY9" fmla="*/ 1650256 h 2116721"/>
              <a:gd name="connsiteX10" fmla="*/ 6382762 w 7183118"/>
              <a:gd name="connsiteY10" fmla="*/ 1910494 h 2116721"/>
              <a:gd name="connsiteX11" fmla="*/ 7183118 w 7183118"/>
              <a:gd name="connsiteY11" fmla="*/ 2116721 h 2116721"/>
              <a:gd name="connsiteX0" fmla="*/ 0 w 7183118"/>
              <a:gd name="connsiteY0" fmla="*/ 0 h 2116721"/>
              <a:gd name="connsiteX1" fmla="*/ 93589 w 7183118"/>
              <a:gd name="connsiteY1" fmla="*/ 156977 h 2116721"/>
              <a:gd name="connsiteX2" fmla="*/ 412011 w 7183118"/>
              <a:gd name="connsiteY2" fmla="*/ 236130 h 2116721"/>
              <a:gd name="connsiteX3" fmla="*/ 804823 w 7183118"/>
              <a:gd name="connsiteY3" fmla="*/ 314693 h 2116721"/>
              <a:gd name="connsiteX4" fmla="*/ 1595359 w 7183118"/>
              <a:gd name="connsiteY4" fmla="*/ 486548 h 2116721"/>
              <a:gd name="connsiteX5" fmla="*/ 2400625 w 7183118"/>
              <a:gd name="connsiteY5" fmla="*/ 751697 h 2116721"/>
              <a:gd name="connsiteX6" fmla="*/ 3196070 w 7183118"/>
              <a:gd name="connsiteY6" fmla="*/ 1056126 h 2116721"/>
              <a:gd name="connsiteX7" fmla="*/ 3986605 w 7183118"/>
              <a:gd name="connsiteY7" fmla="*/ 1218162 h 2116721"/>
              <a:gd name="connsiteX8" fmla="*/ 4786961 w 7183118"/>
              <a:gd name="connsiteY8" fmla="*/ 1434209 h 2116721"/>
              <a:gd name="connsiteX9" fmla="*/ 5572587 w 7183118"/>
              <a:gd name="connsiteY9" fmla="*/ 1650256 h 2116721"/>
              <a:gd name="connsiteX10" fmla="*/ 6382762 w 7183118"/>
              <a:gd name="connsiteY10" fmla="*/ 1910494 h 2116721"/>
              <a:gd name="connsiteX11" fmla="*/ 7183118 w 7183118"/>
              <a:gd name="connsiteY11" fmla="*/ 2116721 h 2116721"/>
              <a:gd name="connsiteX0" fmla="*/ 0 w 7183118"/>
              <a:gd name="connsiteY0" fmla="*/ 0 h 2116721"/>
              <a:gd name="connsiteX1" fmla="*/ 93589 w 7183118"/>
              <a:gd name="connsiteY1" fmla="*/ 156977 h 2116721"/>
              <a:gd name="connsiteX2" fmla="*/ 402486 w 7183118"/>
              <a:gd name="connsiteY2" fmla="*/ 236130 h 2116721"/>
              <a:gd name="connsiteX3" fmla="*/ 804823 w 7183118"/>
              <a:gd name="connsiteY3" fmla="*/ 314693 h 2116721"/>
              <a:gd name="connsiteX4" fmla="*/ 1595359 w 7183118"/>
              <a:gd name="connsiteY4" fmla="*/ 486548 h 2116721"/>
              <a:gd name="connsiteX5" fmla="*/ 2400625 w 7183118"/>
              <a:gd name="connsiteY5" fmla="*/ 751697 h 2116721"/>
              <a:gd name="connsiteX6" fmla="*/ 3196070 w 7183118"/>
              <a:gd name="connsiteY6" fmla="*/ 1056126 h 2116721"/>
              <a:gd name="connsiteX7" fmla="*/ 3986605 w 7183118"/>
              <a:gd name="connsiteY7" fmla="*/ 1218162 h 2116721"/>
              <a:gd name="connsiteX8" fmla="*/ 4786961 w 7183118"/>
              <a:gd name="connsiteY8" fmla="*/ 1434209 h 2116721"/>
              <a:gd name="connsiteX9" fmla="*/ 5572587 w 7183118"/>
              <a:gd name="connsiteY9" fmla="*/ 1650256 h 2116721"/>
              <a:gd name="connsiteX10" fmla="*/ 6382762 w 7183118"/>
              <a:gd name="connsiteY10" fmla="*/ 1910494 h 2116721"/>
              <a:gd name="connsiteX11" fmla="*/ 7183118 w 7183118"/>
              <a:gd name="connsiteY11" fmla="*/ 2116721 h 2116721"/>
              <a:gd name="connsiteX0" fmla="*/ 0 w 7183118"/>
              <a:gd name="connsiteY0" fmla="*/ 0 h 2116721"/>
              <a:gd name="connsiteX1" fmla="*/ 93589 w 7183118"/>
              <a:gd name="connsiteY1" fmla="*/ 156977 h 2116721"/>
              <a:gd name="connsiteX2" fmla="*/ 402486 w 7183118"/>
              <a:gd name="connsiteY2" fmla="*/ 236130 h 2116721"/>
              <a:gd name="connsiteX3" fmla="*/ 804823 w 7183118"/>
              <a:gd name="connsiteY3" fmla="*/ 314693 h 2116721"/>
              <a:gd name="connsiteX4" fmla="*/ 1609646 w 7183118"/>
              <a:gd name="connsiteY4" fmla="*/ 491311 h 2116721"/>
              <a:gd name="connsiteX5" fmla="*/ 2400625 w 7183118"/>
              <a:gd name="connsiteY5" fmla="*/ 751697 h 2116721"/>
              <a:gd name="connsiteX6" fmla="*/ 3196070 w 7183118"/>
              <a:gd name="connsiteY6" fmla="*/ 1056126 h 2116721"/>
              <a:gd name="connsiteX7" fmla="*/ 3986605 w 7183118"/>
              <a:gd name="connsiteY7" fmla="*/ 1218162 h 2116721"/>
              <a:gd name="connsiteX8" fmla="*/ 4786961 w 7183118"/>
              <a:gd name="connsiteY8" fmla="*/ 1434209 h 2116721"/>
              <a:gd name="connsiteX9" fmla="*/ 5572587 w 7183118"/>
              <a:gd name="connsiteY9" fmla="*/ 1650256 h 2116721"/>
              <a:gd name="connsiteX10" fmla="*/ 6382762 w 7183118"/>
              <a:gd name="connsiteY10" fmla="*/ 1910494 h 2116721"/>
              <a:gd name="connsiteX11" fmla="*/ 7183118 w 7183118"/>
              <a:gd name="connsiteY11" fmla="*/ 2116721 h 2116721"/>
              <a:gd name="connsiteX0" fmla="*/ 0 w 7183118"/>
              <a:gd name="connsiteY0" fmla="*/ 0 h 2116721"/>
              <a:gd name="connsiteX1" fmla="*/ 93589 w 7183118"/>
              <a:gd name="connsiteY1" fmla="*/ 156977 h 2116721"/>
              <a:gd name="connsiteX2" fmla="*/ 402486 w 7183118"/>
              <a:gd name="connsiteY2" fmla="*/ 236130 h 2116721"/>
              <a:gd name="connsiteX3" fmla="*/ 804823 w 7183118"/>
              <a:gd name="connsiteY3" fmla="*/ 314693 h 2116721"/>
              <a:gd name="connsiteX4" fmla="*/ 1609646 w 7183118"/>
              <a:gd name="connsiteY4" fmla="*/ 491311 h 2116721"/>
              <a:gd name="connsiteX5" fmla="*/ 2400625 w 7183118"/>
              <a:gd name="connsiteY5" fmla="*/ 751697 h 2116721"/>
              <a:gd name="connsiteX6" fmla="*/ 3196070 w 7183118"/>
              <a:gd name="connsiteY6" fmla="*/ 1056126 h 2116721"/>
              <a:gd name="connsiteX7" fmla="*/ 4000893 w 7183118"/>
              <a:gd name="connsiteY7" fmla="*/ 1227687 h 2116721"/>
              <a:gd name="connsiteX8" fmla="*/ 4786961 w 7183118"/>
              <a:gd name="connsiteY8" fmla="*/ 1434209 h 2116721"/>
              <a:gd name="connsiteX9" fmla="*/ 5572587 w 7183118"/>
              <a:gd name="connsiteY9" fmla="*/ 1650256 h 2116721"/>
              <a:gd name="connsiteX10" fmla="*/ 6382762 w 7183118"/>
              <a:gd name="connsiteY10" fmla="*/ 1910494 h 2116721"/>
              <a:gd name="connsiteX11" fmla="*/ 7183118 w 7183118"/>
              <a:gd name="connsiteY11" fmla="*/ 2116721 h 2116721"/>
              <a:gd name="connsiteX0" fmla="*/ 0 w 7183118"/>
              <a:gd name="connsiteY0" fmla="*/ 0 h 2116721"/>
              <a:gd name="connsiteX1" fmla="*/ 93589 w 7183118"/>
              <a:gd name="connsiteY1" fmla="*/ 156977 h 2116721"/>
              <a:gd name="connsiteX2" fmla="*/ 402486 w 7183118"/>
              <a:gd name="connsiteY2" fmla="*/ 236130 h 2116721"/>
              <a:gd name="connsiteX3" fmla="*/ 804823 w 7183118"/>
              <a:gd name="connsiteY3" fmla="*/ 314693 h 2116721"/>
              <a:gd name="connsiteX4" fmla="*/ 1609646 w 7183118"/>
              <a:gd name="connsiteY4" fmla="*/ 491311 h 2116721"/>
              <a:gd name="connsiteX5" fmla="*/ 2400625 w 7183118"/>
              <a:gd name="connsiteY5" fmla="*/ 751697 h 2116721"/>
              <a:gd name="connsiteX6" fmla="*/ 3196070 w 7183118"/>
              <a:gd name="connsiteY6" fmla="*/ 1056126 h 2116721"/>
              <a:gd name="connsiteX7" fmla="*/ 4000893 w 7183118"/>
              <a:gd name="connsiteY7" fmla="*/ 1227687 h 2116721"/>
              <a:gd name="connsiteX8" fmla="*/ 4796486 w 7183118"/>
              <a:gd name="connsiteY8" fmla="*/ 1438971 h 2116721"/>
              <a:gd name="connsiteX9" fmla="*/ 5572587 w 7183118"/>
              <a:gd name="connsiteY9" fmla="*/ 1650256 h 2116721"/>
              <a:gd name="connsiteX10" fmla="*/ 6382762 w 7183118"/>
              <a:gd name="connsiteY10" fmla="*/ 1910494 h 2116721"/>
              <a:gd name="connsiteX11" fmla="*/ 7183118 w 7183118"/>
              <a:gd name="connsiteY11" fmla="*/ 2116721 h 2116721"/>
              <a:gd name="connsiteX0" fmla="*/ 0 w 7183118"/>
              <a:gd name="connsiteY0" fmla="*/ 0 h 2116721"/>
              <a:gd name="connsiteX1" fmla="*/ 93589 w 7183118"/>
              <a:gd name="connsiteY1" fmla="*/ 156977 h 2116721"/>
              <a:gd name="connsiteX2" fmla="*/ 402486 w 7183118"/>
              <a:gd name="connsiteY2" fmla="*/ 236130 h 2116721"/>
              <a:gd name="connsiteX3" fmla="*/ 804823 w 7183118"/>
              <a:gd name="connsiteY3" fmla="*/ 314693 h 2116721"/>
              <a:gd name="connsiteX4" fmla="*/ 1609646 w 7183118"/>
              <a:gd name="connsiteY4" fmla="*/ 491311 h 2116721"/>
              <a:gd name="connsiteX5" fmla="*/ 2400625 w 7183118"/>
              <a:gd name="connsiteY5" fmla="*/ 751697 h 2116721"/>
              <a:gd name="connsiteX6" fmla="*/ 3196070 w 7183118"/>
              <a:gd name="connsiteY6" fmla="*/ 1056126 h 2116721"/>
              <a:gd name="connsiteX7" fmla="*/ 4000893 w 7183118"/>
              <a:gd name="connsiteY7" fmla="*/ 1227687 h 2116721"/>
              <a:gd name="connsiteX8" fmla="*/ 4796486 w 7183118"/>
              <a:gd name="connsiteY8" fmla="*/ 1438971 h 2116721"/>
              <a:gd name="connsiteX9" fmla="*/ 5591637 w 7183118"/>
              <a:gd name="connsiteY9" fmla="*/ 1655018 h 2116721"/>
              <a:gd name="connsiteX10" fmla="*/ 6382762 w 7183118"/>
              <a:gd name="connsiteY10" fmla="*/ 1910494 h 2116721"/>
              <a:gd name="connsiteX11" fmla="*/ 7183118 w 7183118"/>
              <a:gd name="connsiteY11" fmla="*/ 2116721 h 2116721"/>
              <a:gd name="connsiteX0" fmla="*/ 0 w 7183118"/>
              <a:gd name="connsiteY0" fmla="*/ 0 h 2116721"/>
              <a:gd name="connsiteX1" fmla="*/ 93589 w 7183118"/>
              <a:gd name="connsiteY1" fmla="*/ 156977 h 2116721"/>
              <a:gd name="connsiteX2" fmla="*/ 402486 w 7183118"/>
              <a:gd name="connsiteY2" fmla="*/ 236130 h 2116721"/>
              <a:gd name="connsiteX3" fmla="*/ 804823 w 7183118"/>
              <a:gd name="connsiteY3" fmla="*/ 314693 h 2116721"/>
              <a:gd name="connsiteX4" fmla="*/ 1609646 w 7183118"/>
              <a:gd name="connsiteY4" fmla="*/ 491311 h 2116721"/>
              <a:gd name="connsiteX5" fmla="*/ 2400625 w 7183118"/>
              <a:gd name="connsiteY5" fmla="*/ 751697 h 2116721"/>
              <a:gd name="connsiteX6" fmla="*/ 3196070 w 7183118"/>
              <a:gd name="connsiteY6" fmla="*/ 1056126 h 2116721"/>
              <a:gd name="connsiteX7" fmla="*/ 4000893 w 7183118"/>
              <a:gd name="connsiteY7" fmla="*/ 1227687 h 2116721"/>
              <a:gd name="connsiteX8" fmla="*/ 4796486 w 7183118"/>
              <a:gd name="connsiteY8" fmla="*/ 1438971 h 2116721"/>
              <a:gd name="connsiteX9" fmla="*/ 5591637 w 7183118"/>
              <a:gd name="connsiteY9" fmla="*/ 1655018 h 2116721"/>
              <a:gd name="connsiteX10" fmla="*/ 6387524 w 7183118"/>
              <a:gd name="connsiteY10" fmla="*/ 1903350 h 2116721"/>
              <a:gd name="connsiteX11" fmla="*/ 7183118 w 7183118"/>
              <a:gd name="connsiteY11" fmla="*/ 2116721 h 2116721"/>
              <a:gd name="connsiteX0" fmla="*/ 0 w 7185499"/>
              <a:gd name="connsiteY0" fmla="*/ 0 h 2133389"/>
              <a:gd name="connsiteX1" fmla="*/ 93589 w 7185499"/>
              <a:gd name="connsiteY1" fmla="*/ 156977 h 2133389"/>
              <a:gd name="connsiteX2" fmla="*/ 402486 w 7185499"/>
              <a:gd name="connsiteY2" fmla="*/ 236130 h 2133389"/>
              <a:gd name="connsiteX3" fmla="*/ 804823 w 7185499"/>
              <a:gd name="connsiteY3" fmla="*/ 314693 h 2133389"/>
              <a:gd name="connsiteX4" fmla="*/ 1609646 w 7185499"/>
              <a:gd name="connsiteY4" fmla="*/ 491311 h 2133389"/>
              <a:gd name="connsiteX5" fmla="*/ 2400625 w 7185499"/>
              <a:gd name="connsiteY5" fmla="*/ 751697 h 2133389"/>
              <a:gd name="connsiteX6" fmla="*/ 3196070 w 7185499"/>
              <a:gd name="connsiteY6" fmla="*/ 1056126 h 2133389"/>
              <a:gd name="connsiteX7" fmla="*/ 4000893 w 7185499"/>
              <a:gd name="connsiteY7" fmla="*/ 1227687 h 2133389"/>
              <a:gd name="connsiteX8" fmla="*/ 4796486 w 7185499"/>
              <a:gd name="connsiteY8" fmla="*/ 1438971 h 2133389"/>
              <a:gd name="connsiteX9" fmla="*/ 5591637 w 7185499"/>
              <a:gd name="connsiteY9" fmla="*/ 1655018 h 2133389"/>
              <a:gd name="connsiteX10" fmla="*/ 6387524 w 7185499"/>
              <a:gd name="connsiteY10" fmla="*/ 1903350 h 2133389"/>
              <a:gd name="connsiteX11" fmla="*/ 7185499 w 7185499"/>
              <a:gd name="connsiteY11" fmla="*/ 2133389 h 2133389"/>
              <a:gd name="connsiteX0" fmla="*/ 0 w 7185499"/>
              <a:gd name="connsiteY0" fmla="*/ 0 h 2133389"/>
              <a:gd name="connsiteX1" fmla="*/ 93589 w 7185499"/>
              <a:gd name="connsiteY1" fmla="*/ 156977 h 2133389"/>
              <a:gd name="connsiteX2" fmla="*/ 402486 w 7185499"/>
              <a:gd name="connsiteY2" fmla="*/ 236130 h 2133389"/>
              <a:gd name="connsiteX3" fmla="*/ 804823 w 7185499"/>
              <a:gd name="connsiteY3" fmla="*/ 314693 h 2133389"/>
              <a:gd name="connsiteX4" fmla="*/ 1609646 w 7185499"/>
              <a:gd name="connsiteY4" fmla="*/ 491311 h 2133389"/>
              <a:gd name="connsiteX5" fmla="*/ 2403006 w 7185499"/>
              <a:gd name="connsiteY5" fmla="*/ 763603 h 2133389"/>
              <a:gd name="connsiteX6" fmla="*/ 3196070 w 7185499"/>
              <a:gd name="connsiteY6" fmla="*/ 1056126 h 2133389"/>
              <a:gd name="connsiteX7" fmla="*/ 4000893 w 7185499"/>
              <a:gd name="connsiteY7" fmla="*/ 1227687 h 2133389"/>
              <a:gd name="connsiteX8" fmla="*/ 4796486 w 7185499"/>
              <a:gd name="connsiteY8" fmla="*/ 1438971 h 2133389"/>
              <a:gd name="connsiteX9" fmla="*/ 5591637 w 7185499"/>
              <a:gd name="connsiteY9" fmla="*/ 1655018 h 2133389"/>
              <a:gd name="connsiteX10" fmla="*/ 6387524 w 7185499"/>
              <a:gd name="connsiteY10" fmla="*/ 1903350 h 2133389"/>
              <a:gd name="connsiteX11" fmla="*/ 7185499 w 7185499"/>
              <a:gd name="connsiteY11" fmla="*/ 2133389 h 2133389"/>
              <a:gd name="connsiteX0" fmla="*/ 0 w 7185499"/>
              <a:gd name="connsiteY0" fmla="*/ 0 h 2133389"/>
              <a:gd name="connsiteX1" fmla="*/ 93589 w 7185499"/>
              <a:gd name="connsiteY1" fmla="*/ 156977 h 2133389"/>
              <a:gd name="connsiteX2" fmla="*/ 402486 w 7185499"/>
              <a:gd name="connsiteY2" fmla="*/ 236130 h 2133389"/>
              <a:gd name="connsiteX3" fmla="*/ 804823 w 7185499"/>
              <a:gd name="connsiteY3" fmla="*/ 314693 h 2133389"/>
              <a:gd name="connsiteX4" fmla="*/ 1609646 w 7185499"/>
              <a:gd name="connsiteY4" fmla="*/ 491311 h 2133389"/>
              <a:gd name="connsiteX5" fmla="*/ 2403006 w 7185499"/>
              <a:gd name="connsiteY5" fmla="*/ 763603 h 2133389"/>
              <a:gd name="connsiteX6" fmla="*/ 3196071 w 7185499"/>
              <a:gd name="connsiteY6" fmla="*/ 1068032 h 2133389"/>
              <a:gd name="connsiteX7" fmla="*/ 4000893 w 7185499"/>
              <a:gd name="connsiteY7" fmla="*/ 1227687 h 2133389"/>
              <a:gd name="connsiteX8" fmla="*/ 4796486 w 7185499"/>
              <a:gd name="connsiteY8" fmla="*/ 1438971 h 2133389"/>
              <a:gd name="connsiteX9" fmla="*/ 5591637 w 7185499"/>
              <a:gd name="connsiteY9" fmla="*/ 1655018 h 2133389"/>
              <a:gd name="connsiteX10" fmla="*/ 6387524 w 7185499"/>
              <a:gd name="connsiteY10" fmla="*/ 1903350 h 2133389"/>
              <a:gd name="connsiteX11" fmla="*/ 7185499 w 7185499"/>
              <a:gd name="connsiteY11" fmla="*/ 2133389 h 2133389"/>
              <a:gd name="connsiteX0" fmla="*/ 0 w 7185499"/>
              <a:gd name="connsiteY0" fmla="*/ 0 h 2133389"/>
              <a:gd name="connsiteX1" fmla="*/ 93589 w 7185499"/>
              <a:gd name="connsiteY1" fmla="*/ 156977 h 2133389"/>
              <a:gd name="connsiteX2" fmla="*/ 402486 w 7185499"/>
              <a:gd name="connsiteY2" fmla="*/ 236130 h 2133389"/>
              <a:gd name="connsiteX3" fmla="*/ 804823 w 7185499"/>
              <a:gd name="connsiteY3" fmla="*/ 314693 h 2133389"/>
              <a:gd name="connsiteX4" fmla="*/ 1609646 w 7185499"/>
              <a:gd name="connsiteY4" fmla="*/ 491311 h 2133389"/>
              <a:gd name="connsiteX5" fmla="*/ 2403006 w 7185499"/>
              <a:gd name="connsiteY5" fmla="*/ 763603 h 2133389"/>
              <a:gd name="connsiteX6" fmla="*/ 3196072 w 7185499"/>
              <a:gd name="connsiteY6" fmla="*/ 1060888 h 2133389"/>
              <a:gd name="connsiteX7" fmla="*/ 4000893 w 7185499"/>
              <a:gd name="connsiteY7" fmla="*/ 1227687 h 2133389"/>
              <a:gd name="connsiteX8" fmla="*/ 4796486 w 7185499"/>
              <a:gd name="connsiteY8" fmla="*/ 1438971 h 2133389"/>
              <a:gd name="connsiteX9" fmla="*/ 5591637 w 7185499"/>
              <a:gd name="connsiteY9" fmla="*/ 1655018 h 2133389"/>
              <a:gd name="connsiteX10" fmla="*/ 6387524 w 7185499"/>
              <a:gd name="connsiteY10" fmla="*/ 1903350 h 2133389"/>
              <a:gd name="connsiteX11" fmla="*/ 7185499 w 7185499"/>
              <a:gd name="connsiteY11" fmla="*/ 2133389 h 213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85499" h="2133389">
                <a:moveTo>
                  <a:pt x="0" y="0"/>
                </a:moveTo>
                <a:lnTo>
                  <a:pt x="93589" y="156977"/>
                </a:lnTo>
                <a:lnTo>
                  <a:pt x="402486" y="236130"/>
                </a:lnTo>
                <a:lnTo>
                  <a:pt x="804823" y="314693"/>
                </a:lnTo>
                <a:lnTo>
                  <a:pt x="1609646" y="491311"/>
                </a:lnTo>
                <a:lnTo>
                  <a:pt x="2403006" y="763603"/>
                </a:lnTo>
                <a:lnTo>
                  <a:pt x="3196072" y="1060888"/>
                </a:lnTo>
                <a:lnTo>
                  <a:pt x="4000893" y="1227687"/>
                </a:lnTo>
                <a:lnTo>
                  <a:pt x="4796486" y="1438971"/>
                </a:lnTo>
                <a:lnTo>
                  <a:pt x="5591637" y="1655018"/>
                </a:lnTo>
                <a:lnTo>
                  <a:pt x="6387524" y="1903350"/>
                </a:lnTo>
                <a:lnTo>
                  <a:pt x="7185499" y="2133389"/>
                </a:lnTo>
              </a:path>
            </a:pathLst>
          </a:custGeom>
          <a:noFill/>
          <a:ln w="28575" cap="flat">
            <a:solidFill>
              <a:schemeClr val="bg1">
                <a:lumMod val="50000"/>
              </a:schemeClr>
            </a:solidFill>
            <a:prstDash val="solid"/>
            <a:miter/>
          </a:ln>
        </p:spPr>
        <p:txBody>
          <a:bodyPr rtlCol="0" anchor="ctr"/>
          <a:lstStyle/>
          <a:p>
            <a:endParaRPr lang="en-US"/>
          </a:p>
        </p:txBody>
      </p:sp>
      <p:sp>
        <p:nvSpPr>
          <p:cNvPr id="162" name="Rectangle: Rounded Corners 161">
            <a:extLst>
              <a:ext uri="{FF2B5EF4-FFF2-40B4-BE49-F238E27FC236}">
                <a16:creationId xmlns:a16="http://schemas.microsoft.com/office/drawing/2014/main" id="{427BF587-D956-4CCA-A48A-9C06C7878D8F}"/>
              </a:ext>
            </a:extLst>
          </p:cNvPr>
          <p:cNvSpPr/>
          <p:nvPr/>
        </p:nvSpPr>
        <p:spPr>
          <a:xfrm>
            <a:off x="2840842" y="1552880"/>
            <a:ext cx="73152" cy="7315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Rounded Corners 162">
            <a:extLst>
              <a:ext uri="{FF2B5EF4-FFF2-40B4-BE49-F238E27FC236}">
                <a16:creationId xmlns:a16="http://schemas.microsoft.com/office/drawing/2014/main" id="{A6C7EA44-D594-4D60-8387-C2BE41F4EA6D}"/>
              </a:ext>
            </a:extLst>
          </p:cNvPr>
          <p:cNvSpPr/>
          <p:nvPr/>
        </p:nvSpPr>
        <p:spPr>
          <a:xfrm>
            <a:off x="2941243" y="1708030"/>
            <a:ext cx="73152" cy="7315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Rounded Corners 163">
            <a:extLst>
              <a:ext uri="{FF2B5EF4-FFF2-40B4-BE49-F238E27FC236}">
                <a16:creationId xmlns:a16="http://schemas.microsoft.com/office/drawing/2014/main" id="{C060535B-FD8B-4A5F-9F21-3584F45BD856}"/>
              </a:ext>
            </a:extLst>
          </p:cNvPr>
          <p:cNvSpPr/>
          <p:nvPr/>
        </p:nvSpPr>
        <p:spPr>
          <a:xfrm>
            <a:off x="3242619" y="1791372"/>
            <a:ext cx="73152" cy="7315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Rounded Corners 164">
            <a:extLst>
              <a:ext uri="{FF2B5EF4-FFF2-40B4-BE49-F238E27FC236}">
                <a16:creationId xmlns:a16="http://schemas.microsoft.com/office/drawing/2014/main" id="{03CAF056-9D3E-45B8-8B95-A5CAF308BD88}"/>
              </a:ext>
            </a:extLst>
          </p:cNvPr>
          <p:cNvSpPr/>
          <p:nvPr/>
        </p:nvSpPr>
        <p:spPr>
          <a:xfrm>
            <a:off x="3639428" y="1862808"/>
            <a:ext cx="73152" cy="7315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Rounded Corners 165">
            <a:extLst>
              <a:ext uri="{FF2B5EF4-FFF2-40B4-BE49-F238E27FC236}">
                <a16:creationId xmlns:a16="http://schemas.microsoft.com/office/drawing/2014/main" id="{7FE5720A-016C-4711-A033-4763F394686B}"/>
              </a:ext>
            </a:extLst>
          </p:cNvPr>
          <p:cNvSpPr/>
          <p:nvPr/>
        </p:nvSpPr>
        <p:spPr>
          <a:xfrm>
            <a:off x="4440591" y="2048841"/>
            <a:ext cx="73152" cy="7315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Rounded Corners 166">
            <a:extLst>
              <a:ext uri="{FF2B5EF4-FFF2-40B4-BE49-F238E27FC236}">
                <a16:creationId xmlns:a16="http://schemas.microsoft.com/office/drawing/2014/main" id="{936AB719-BBA0-4B53-B00D-0C3CC926A0BC}"/>
              </a:ext>
            </a:extLst>
          </p:cNvPr>
          <p:cNvSpPr/>
          <p:nvPr/>
        </p:nvSpPr>
        <p:spPr>
          <a:xfrm>
            <a:off x="5234484" y="2311165"/>
            <a:ext cx="73152" cy="7315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Rounded Corners 167">
            <a:extLst>
              <a:ext uri="{FF2B5EF4-FFF2-40B4-BE49-F238E27FC236}">
                <a16:creationId xmlns:a16="http://schemas.microsoft.com/office/drawing/2014/main" id="{12295DA6-43ED-4E1C-A8E8-24E377DA2CAA}"/>
              </a:ext>
            </a:extLst>
          </p:cNvPr>
          <p:cNvSpPr/>
          <p:nvPr/>
        </p:nvSpPr>
        <p:spPr>
          <a:xfrm>
            <a:off x="6030157" y="2609493"/>
            <a:ext cx="73152" cy="7315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Rounded Corners 168">
            <a:extLst>
              <a:ext uri="{FF2B5EF4-FFF2-40B4-BE49-F238E27FC236}">
                <a16:creationId xmlns:a16="http://schemas.microsoft.com/office/drawing/2014/main" id="{D43EAE12-68A5-41DC-87D8-4E2AB72C7F68}"/>
              </a:ext>
            </a:extLst>
          </p:cNvPr>
          <p:cNvSpPr/>
          <p:nvPr/>
        </p:nvSpPr>
        <p:spPr>
          <a:xfrm>
            <a:off x="6829732" y="2781177"/>
            <a:ext cx="73152" cy="7315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Rounded Corners 169">
            <a:extLst>
              <a:ext uri="{FF2B5EF4-FFF2-40B4-BE49-F238E27FC236}">
                <a16:creationId xmlns:a16="http://schemas.microsoft.com/office/drawing/2014/main" id="{450D2F70-780E-4540-997B-EB7F8D737769}"/>
              </a:ext>
            </a:extLst>
          </p:cNvPr>
          <p:cNvSpPr/>
          <p:nvPr/>
        </p:nvSpPr>
        <p:spPr>
          <a:xfrm>
            <a:off x="7627280" y="2987508"/>
            <a:ext cx="73152" cy="7315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Rounded Corners 170">
            <a:extLst>
              <a:ext uri="{FF2B5EF4-FFF2-40B4-BE49-F238E27FC236}">
                <a16:creationId xmlns:a16="http://schemas.microsoft.com/office/drawing/2014/main" id="{DE965109-2A19-4106-8DF8-A52A33ADD07B}"/>
              </a:ext>
            </a:extLst>
          </p:cNvPr>
          <p:cNvSpPr/>
          <p:nvPr/>
        </p:nvSpPr>
        <p:spPr>
          <a:xfrm>
            <a:off x="8421747" y="3204294"/>
            <a:ext cx="73152" cy="7315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Rounded Corners 171">
            <a:extLst>
              <a:ext uri="{FF2B5EF4-FFF2-40B4-BE49-F238E27FC236}">
                <a16:creationId xmlns:a16="http://schemas.microsoft.com/office/drawing/2014/main" id="{65B3FF86-05F8-4BFE-BB7B-C1B7029AF854}"/>
              </a:ext>
            </a:extLst>
          </p:cNvPr>
          <p:cNvSpPr/>
          <p:nvPr/>
        </p:nvSpPr>
        <p:spPr>
          <a:xfrm>
            <a:off x="9223081" y="3453328"/>
            <a:ext cx="73152" cy="7315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38562143-52C1-4E10-B537-2580DCDE3C8F}"/>
              </a:ext>
            </a:extLst>
          </p:cNvPr>
          <p:cNvSpPr/>
          <p:nvPr/>
        </p:nvSpPr>
        <p:spPr>
          <a:xfrm>
            <a:off x="10019699" y="3681982"/>
            <a:ext cx="73152" cy="7315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ine 7">
            <a:extLst>
              <a:ext uri="{FF2B5EF4-FFF2-40B4-BE49-F238E27FC236}">
                <a16:creationId xmlns:a16="http://schemas.microsoft.com/office/drawing/2014/main" id="{2EE30341-201A-43FA-A1B2-CB14AC50D9CA}"/>
              </a:ext>
            </a:extLst>
          </p:cNvPr>
          <p:cNvSpPr>
            <a:spLocks noChangeShapeType="1"/>
          </p:cNvSpPr>
          <p:nvPr/>
        </p:nvSpPr>
        <p:spPr bwMode="auto">
          <a:xfrm>
            <a:off x="5271445" y="2355486"/>
            <a:ext cx="0" cy="88306"/>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7">
            <a:extLst>
              <a:ext uri="{FF2B5EF4-FFF2-40B4-BE49-F238E27FC236}">
                <a16:creationId xmlns:a16="http://schemas.microsoft.com/office/drawing/2014/main" id="{89390D4D-4968-41D9-9F93-A6B3C350EFC8}"/>
              </a:ext>
            </a:extLst>
          </p:cNvPr>
          <p:cNvSpPr>
            <a:spLocks noChangeShapeType="1"/>
          </p:cNvSpPr>
          <p:nvPr/>
        </p:nvSpPr>
        <p:spPr bwMode="auto">
          <a:xfrm rot="5400000">
            <a:off x="5271445" y="2323482"/>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7">
            <a:extLst>
              <a:ext uri="{FF2B5EF4-FFF2-40B4-BE49-F238E27FC236}">
                <a16:creationId xmlns:a16="http://schemas.microsoft.com/office/drawing/2014/main" id="{F6CD0E7E-B151-4974-8F16-63D3565CA6C7}"/>
              </a:ext>
            </a:extLst>
          </p:cNvPr>
          <p:cNvSpPr>
            <a:spLocks noChangeShapeType="1"/>
          </p:cNvSpPr>
          <p:nvPr/>
        </p:nvSpPr>
        <p:spPr bwMode="auto">
          <a:xfrm rot="5400000">
            <a:off x="5271445" y="2399883"/>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7">
            <a:extLst>
              <a:ext uri="{FF2B5EF4-FFF2-40B4-BE49-F238E27FC236}">
                <a16:creationId xmlns:a16="http://schemas.microsoft.com/office/drawing/2014/main" id="{B5BDB5D9-2D19-4E8C-8388-83D3EA0E9143}"/>
              </a:ext>
            </a:extLst>
          </p:cNvPr>
          <p:cNvSpPr>
            <a:spLocks noChangeShapeType="1"/>
          </p:cNvSpPr>
          <p:nvPr/>
        </p:nvSpPr>
        <p:spPr bwMode="auto">
          <a:xfrm>
            <a:off x="6068058" y="2518868"/>
            <a:ext cx="0" cy="88306"/>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7">
            <a:extLst>
              <a:ext uri="{FF2B5EF4-FFF2-40B4-BE49-F238E27FC236}">
                <a16:creationId xmlns:a16="http://schemas.microsoft.com/office/drawing/2014/main" id="{9A0ED43C-3496-4CAC-AF12-BEB96A659960}"/>
              </a:ext>
            </a:extLst>
          </p:cNvPr>
          <p:cNvSpPr>
            <a:spLocks noChangeShapeType="1"/>
          </p:cNvSpPr>
          <p:nvPr/>
        </p:nvSpPr>
        <p:spPr bwMode="auto">
          <a:xfrm rot="5400000">
            <a:off x="6068058" y="2486864"/>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7">
            <a:extLst>
              <a:ext uri="{FF2B5EF4-FFF2-40B4-BE49-F238E27FC236}">
                <a16:creationId xmlns:a16="http://schemas.microsoft.com/office/drawing/2014/main" id="{1EDA0276-1145-4814-B820-4AD0B643D06E}"/>
              </a:ext>
            </a:extLst>
          </p:cNvPr>
          <p:cNvSpPr>
            <a:spLocks noChangeShapeType="1"/>
          </p:cNvSpPr>
          <p:nvPr/>
        </p:nvSpPr>
        <p:spPr bwMode="auto">
          <a:xfrm rot="5400000">
            <a:off x="6068058" y="2563265"/>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7">
            <a:extLst>
              <a:ext uri="{FF2B5EF4-FFF2-40B4-BE49-F238E27FC236}">
                <a16:creationId xmlns:a16="http://schemas.microsoft.com/office/drawing/2014/main" id="{6787BC44-D497-403B-A7B4-987F248BD2F8}"/>
              </a:ext>
            </a:extLst>
          </p:cNvPr>
          <p:cNvSpPr>
            <a:spLocks noChangeShapeType="1"/>
          </p:cNvSpPr>
          <p:nvPr/>
        </p:nvSpPr>
        <p:spPr bwMode="auto">
          <a:xfrm>
            <a:off x="4474831" y="2239297"/>
            <a:ext cx="0" cy="88306"/>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7">
            <a:extLst>
              <a:ext uri="{FF2B5EF4-FFF2-40B4-BE49-F238E27FC236}">
                <a16:creationId xmlns:a16="http://schemas.microsoft.com/office/drawing/2014/main" id="{7D7C06C2-B31B-45E8-AA71-2A998B68768F}"/>
              </a:ext>
            </a:extLst>
          </p:cNvPr>
          <p:cNvSpPr>
            <a:spLocks noChangeShapeType="1"/>
          </p:cNvSpPr>
          <p:nvPr/>
        </p:nvSpPr>
        <p:spPr bwMode="auto">
          <a:xfrm rot="5400000">
            <a:off x="4474831" y="2207293"/>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7">
            <a:extLst>
              <a:ext uri="{FF2B5EF4-FFF2-40B4-BE49-F238E27FC236}">
                <a16:creationId xmlns:a16="http://schemas.microsoft.com/office/drawing/2014/main" id="{A7332CA1-F54F-4F61-85C5-55BD14830C84}"/>
              </a:ext>
            </a:extLst>
          </p:cNvPr>
          <p:cNvSpPr>
            <a:spLocks noChangeShapeType="1"/>
          </p:cNvSpPr>
          <p:nvPr/>
        </p:nvSpPr>
        <p:spPr bwMode="auto">
          <a:xfrm rot="5400000">
            <a:off x="4474831" y="2283694"/>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7">
            <a:extLst>
              <a:ext uri="{FF2B5EF4-FFF2-40B4-BE49-F238E27FC236}">
                <a16:creationId xmlns:a16="http://schemas.microsoft.com/office/drawing/2014/main" id="{3FFA3DED-494C-445E-A73B-AF319893C091}"/>
              </a:ext>
            </a:extLst>
          </p:cNvPr>
          <p:cNvSpPr>
            <a:spLocks noChangeShapeType="1"/>
          </p:cNvSpPr>
          <p:nvPr/>
        </p:nvSpPr>
        <p:spPr bwMode="auto">
          <a:xfrm>
            <a:off x="6864673" y="2623640"/>
            <a:ext cx="0" cy="88306"/>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7">
            <a:extLst>
              <a:ext uri="{FF2B5EF4-FFF2-40B4-BE49-F238E27FC236}">
                <a16:creationId xmlns:a16="http://schemas.microsoft.com/office/drawing/2014/main" id="{3A1BEA95-7F62-43C3-95E4-468149D5989C}"/>
              </a:ext>
            </a:extLst>
          </p:cNvPr>
          <p:cNvSpPr>
            <a:spLocks noChangeShapeType="1"/>
          </p:cNvSpPr>
          <p:nvPr/>
        </p:nvSpPr>
        <p:spPr bwMode="auto">
          <a:xfrm rot="5400000">
            <a:off x="6864673" y="2591636"/>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7">
            <a:extLst>
              <a:ext uri="{FF2B5EF4-FFF2-40B4-BE49-F238E27FC236}">
                <a16:creationId xmlns:a16="http://schemas.microsoft.com/office/drawing/2014/main" id="{37DB731E-E2CF-4018-919C-EF727482DEA1}"/>
              </a:ext>
            </a:extLst>
          </p:cNvPr>
          <p:cNvSpPr>
            <a:spLocks noChangeShapeType="1"/>
          </p:cNvSpPr>
          <p:nvPr/>
        </p:nvSpPr>
        <p:spPr bwMode="auto">
          <a:xfrm rot="5400000">
            <a:off x="6864673" y="2668037"/>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7">
            <a:extLst>
              <a:ext uri="{FF2B5EF4-FFF2-40B4-BE49-F238E27FC236}">
                <a16:creationId xmlns:a16="http://schemas.microsoft.com/office/drawing/2014/main" id="{B663AF49-F533-4292-8F2E-9EC20D9C02E9}"/>
              </a:ext>
            </a:extLst>
          </p:cNvPr>
          <p:cNvSpPr>
            <a:spLocks noChangeShapeType="1"/>
          </p:cNvSpPr>
          <p:nvPr/>
        </p:nvSpPr>
        <p:spPr bwMode="auto">
          <a:xfrm>
            <a:off x="7661287" y="2781453"/>
            <a:ext cx="0" cy="88306"/>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7">
            <a:extLst>
              <a:ext uri="{FF2B5EF4-FFF2-40B4-BE49-F238E27FC236}">
                <a16:creationId xmlns:a16="http://schemas.microsoft.com/office/drawing/2014/main" id="{29BC3967-C7EA-40FD-8696-EAE02327DFAC}"/>
              </a:ext>
            </a:extLst>
          </p:cNvPr>
          <p:cNvSpPr>
            <a:spLocks noChangeShapeType="1"/>
          </p:cNvSpPr>
          <p:nvPr/>
        </p:nvSpPr>
        <p:spPr bwMode="auto">
          <a:xfrm rot="5400000">
            <a:off x="7661287" y="2742306"/>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7">
            <a:extLst>
              <a:ext uri="{FF2B5EF4-FFF2-40B4-BE49-F238E27FC236}">
                <a16:creationId xmlns:a16="http://schemas.microsoft.com/office/drawing/2014/main" id="{C2D2400D-34A2-4BEB-ADFA-68FBA5C758AD}"/>
              </a:ext>
            </a:extLst>
          </p:cNvPr>
          <p:cNvSpPr>
            <a:spLocks noChangeShapeType="1"/>
          </p:cNvSpPr>
          <p:nvPr/>
        </p:nvSpPr>
        <p:spPr bwMode="auto">
          <a:xfrm rot="5400000">
            <a:off x="7661287" y="2832993"/>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7">
            <a:extLst>
              <a:ext uri="{FF2B5EF4-FFF2-40B4-BE49-F238E27FC236}">
                <a16:creationId xmlns:a16="http://schemas.microsoft.com/office/drawing/2014/main" id="{AEFBD16E-8990-42C8-9F44-B651739334D3}"/>
              </a:ext>
            </a:extLst>
          </p:cNvPr>
          <p:cNvSpPr>
            <a:spLocks noChangeShapeType="1"/>
          </p:cNvSpPr>
          <p:nvPr/>
        </p:nvSpPr>
        <p:spPr bwMode="auto">
          <a:xfrm>
            <a:off x="8457901" y="2919861"/>
            <a:ext cx="0" cy="11449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7">
            <a:extLst>
              <a:ext uri="{FF2B5EF4-FFF2-40B4-BE49-F238E27FC236}">
                <a16:creationId xmlns:a16="http://schemas.microsoft.com/office/drawing/2014/main" id="{1AFB3D7E-5CA4-42B9-879D-39F3E4444856}"/>
              </a:ext>
            </a:extLst>
          </p:cNvPr>
          <p:cNvSpPr>
            <a:spLocks noChangeShapeType="1"/>
          </p:cNvSpPr>
          <p:nvPr/>
        </p:nvSpPr>
        <p:spPr bwMode="auto">
          <a:xfrm rot="5400000">
            <a:off x="8457901" y="2887857"/>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7">
            <a:extLst>
              <a:ext uri="{FF2B5EF4-FFF2-40B4-BE49-F238E27FC236}">
                <a16:creationId xmlns:a16="http://schemas.microsoft.com/office/drawing/2014/main" id="{76E16C11-466E-4CEE-B678-ABC5748AEBCF}"/>
              </a:ext>
            </a:extLst>
          </p:cNvPr>
          <p:cNvSpPr>
            <a:spLocks noChangeShapeType="1"/>
          </p:cNvSpPr>
          <p:nvPr/>
        </p:nvSpPr>
        <p:spPr bwMode="auto">
          <a:xfrm rot="5400000">
            <a:off x="8457901" y="2997592"/>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7">
            <a:extLst>
              <a:ext uri="{FF2B5EF4-FFF2-40B4-BE49-F238E27FC236}">
                <a16:creationId xmlns:a16="http://schemas.microsoft.com/office/drawing/2014/main" id="{0FF1F315-3310-442F-B3E0-6F062C9A09DB}"/>
              </a:ext>
            </a:extLst>
          </p:cNvPr>
          <p:cNvSpPr>
            <a:spLocks noChangeShapeType="1"/>
          </p:cNvSpPr>
          <p:nvPr/>
        </p:nvSpPr>
        <p:spPr bwMode="auto">
          <a:xfrm>
            <a:off x="9254515" y="3091790"/>
            <a:ext cx="0" cy="135926"/>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7">
            <a:extLst>
              <a:ext uri="{FF2B5EF4-FFF2-40B4-BE49-F238E27FC236}">
                <a16:creationId xmlns:a16="http://schemas.microsoft.com/office/drawing/2014/main" id="{1C3A2D23-C298-40AC-BE58-B936ADD6E603}"/>
              </a:ext>
            </a:extLst>
          </p:cNvPr>
          <p:cNvSpPr>
            <a:spLocks noChangeShapeType="1"/>
          </p:cNvSpPr>
          <p:nvPr/>
        </p:nvSpPr>
        <p:spPr bwMode="auto">
          <a:xfrm rot="5400000">
            <a:off x="9254515" y="3059785"/>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7">
            <a:extLst>
              <a:ext uri="{FF2B5EF4-FFF2-40B4-BE49-F238E27FC236}">
                <a16:creationId xmlns:a16="http://schemas.microsoft.com/office/drawing/2014/main" id="{155BECBF-9558-40A7-BF6B-6786B9DC6C2D}"/>
              </a:ext>
            </a:extLst>
          </p:cNvPr>
          <p:cNvSpPr>
            <a:spLocks noChangeShapeType="1"/>
          </p:cNvSpPr>
          <p:nvPr/>
        </p:nvSpPr>
        <p:spPr bwMode="auto">
          <a:xfrm rot="5400000">
            <a:off x="9254515" y="3190949"/>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7">
            <a:extLst>
              <a:ext uri="{FF2B5EF4-FFF2-40B4-BE49-F238E27FC236}">
                <a16:creationId xmlns:a16="http://schemas.microsoft.com/office/drawing/2014/main" id="{DC2D1395-4D11-4BB8-9953-A775D9A50E27}"/>
              </a:ext>
            </a:extLst>
          </p:cNvPr>
          <p:cNvSpPr>
            <a:spLocks noChangeShapeType="1"/>
          </p:cNvSpPr>
          <p:nvPr/>
        </p:nvSpPr>
        <p:spPr bwMode="auto">
          <a:xfrm>
            <a:off x="10055895" y="3117980"/>
            <a:ext cx="0" cy="19545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7">
            <a:extLst>
              <a:ext uri="{FF2B5EF4-FFF2-40B4-BE49-F238E27FC236}">
                <a16:creationId xmlns:a16="http://schemas.microsoft.com/office/drawing/2014/main" id="{0E19BA44-88DB-4788-999C-F44B84EE1D04}"/>
              </a:ext>
            </a:extLst>
          </p:cNvPr>
          <p:cNvSpPr>
            <a:spLocks noChangeShapeType="1"/>
          </p:cNvSpPr>
          <p:nvPr/>
        </p:nvSpPr>
        <p:spPr bwMode="auto">
          <a:xfrm rot="5400000">
            <a:off x="10055895" y="3085976"/>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7">
            <a:extLst>
              <a:ext uri="{FF2B5EF4-FFF2-40B4-BE49-F238E27FC236}">
                <a16:creationId xmlns:a16="http://schemas.microsoft.com/office/drawing/2014/main" id="{5B0F54B7-33E9-4A93-BEBB-BF014DABA7A8}"/>
              </a:ext>
            </a:extLst>
          </p:cNvPr>
          <p:cNvSpPr>
            <a:spLocks noChangeShapeType="1"/>
          </p:cNvSpPr>
          <p:nvPr/>
        </p:nvSpPr>
        <p:spPr bwMode="auto">
          <a:xfrm rot="5400000">
            <a:off x="10055895" y="3281434"/>
            <a:ext cx="0" cy="64008"/>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dapa">
            <a:extLst>
              <a:ext uri="{FF2B5EF4-FFF2-40B4-BE49-F238E27FC236}">
                <a16:creationId xmlns:a16="http://schemas.microsoft.com/office/drawing/2014/main" id="{66C2273B-D43E-4937-B9C2-20F6636191DC}"/>
              </a:ext>
            </a:extLst>
          </p:cNvPr>
          <p:cNvSpPr>
            <a:spLocks/>
          </p:cNvSpPr>
          <p:nvPr/>
        </p:nvSpPr>
        <p:spPr bwMode="auto">
          <a:xfrm>
            <a:off x="2878992" y="1592064"/>
            <a:ext cx="7187035" cy="1620973"/>
          </a:xfrm>
          <a:custGeom>
            <a:avLst/>
            <a:gdLst>
              <a:gd name="T0" fmla="*/ 7665 w 7665"/>
              <a:gd name="T1" fmla="*/ 1760 h 1760"/>
              <a:gd name="T2" fmla="*/ 6807 w 7665"/>
              <a:gd name="T3" fmla="*/ 1705 h 1760"/>
              <a:gd name="T4" fmla="*/ 5957 w 7665"/>
              <a:gd name="T5" fmla="*/ 1505 h 1760"/>
              <a:gd name="T6" fmla="*/ 5107 w 7665"/>
              <a:gd name="T7" fmla="*/ 1331 h 1760"/>
              <a:gd name="T8" fmla="*/ 4256 w 7665"/>
              <a:gd name="T9" fmla="*/ 1163 h 1760"/>
              <a:gd name="T10" fmla="*/ 3406 w 7665"/>
              <a:gd name="T11" fmla="*/ 1057 h 1760"/>
              <a:gd name="T12" fmla="*/ 2561 w 7665"/>
              <a:gd name="T13" fmla="*/ 878 h 1760"/>
              <a:gd name="T14" fmla="*/ 1706 w 7665"/>
              <a:gd name="T15" fmla="*/ 752 h 1760"/>
              <a:gd name="T16" fmla="*/ 855 w 7665"/>
              <a:gd name="T17" fmla="*/ 621 h 1760"/>
              <a:gd name="T18" fmla="*/ 425 w 7665"/>
              <a:gd name="T19" fmla="*/ 689 h 1760"/>
              <a:gd name="T20" fmla="*/ 115 w 7665"/>
              <a:gd name="T21" fmla="*/ 799 h 1760"/>
              <a:gd name="T22" fmla="*/ 0 w 7665"/>
              <a:gd name="T23" fmla="*/ 0 h 1760"/>
              <a:gd name="connsiteX0" fmla="*/ 9990 w 9990"/>
              <a:gd name="connsiteY0" fmla="*/ 9870 h 9870"/>
              <a:gd name="connsiteX1" fmla="*/ 8871 w 9990"/>
              <a:gd name="connsiteY1" fmla="*/ 9558 h 9870"/>
              <a:gd name="connsiteX2" fmla="*/ 7762 w 9990"/>
              <a:gd name="connsiteY2" fmla="*/ 8421 h 9870"/>
              <a:gd name="connsiteX3" fmla="*/ 6653 w 9990"/>
              <a:gd name="connsiteY3" fmla="*/ 7433 h 9870"/>
              <a:gd name="connsiteX4" fmla="*/ 5543 w 9990"/>
              <a:gd name="connsiteY4" fmla="*/ 6478 h 9870"/>
              <a:gd name="connsiteX5" fmla="*/ 4434 w 9990"/>
              <a:gd name="connsiteY5" fmla="*/ 5876 h 9870"/>
              <a:gd name="connsiteX6" fmla="*/ 3331 w 9990"/>
              <a:gd name="connsiteY6" fmla="*/ 4859 h 9870"/>
              <a:gd name="connsiteX7" fmla="*/ 2216 w 9990"/>
              <a:gd name="connsiteY7" fmla="*/ 4143 h 9870"/>
              <a:gd name="connsiteX8" fmla="*/ 1105 w 9990"/>
              <a:gd name="connsiteY8" fmla="*/ 3398 h 9870"/>
              <a:gd name="connsiteX9" fmla="*/ 544 w 9990"/>
              <a:gd name="connsiteY9" fmla="*/ 3785 h 9870"/>
              <a:gd name="connsiteX10" fmla="*/ 140 w 9990"/>
              <a:gd name="connsiteY10" fmla="*/ 4410 h 9870"/>
              <a:gd name="connsiteX11" fmla="*/ 0 w 9990"/>
              <a:gd name="connsiteY11" fmla="*/ 0 h 9870"/>
              <a:gd name="connsiteX0" fmla="*/ 10000 w 10000"/>
              <a:gd name="connsiteY0" fmla="*/ 10000 h 10000"/>
              <a:gd name="connsiteX1" fmla="*/ 8880 w 10000"/>
              <a:gd name="connsiteY1" fmla="*/ 9684 h 10000"/>
              <a:gd name="connsiteX2" fmla="*/ 7770 w 10000"/>
              <a:gd name="connsiteY2" fmla="*/ 8532 h 10000"/>
              <a:gd name="connsiteX3" fmla="*/ 6660 w 10000"/>
              <a:gd name="connsiteY3" fmla="*/ 7531 h 10000"/>
              <a:gd name="connsiteX4" fmla="*/ 5549 w 10000"/>
              <a:gd name="connsiteY4" fmla="*/ 6563 h 10000"/>
              <a:gd name="connsiteX5" fmla="*/ 4438 w 10000"/>
              <a:gd name="connsiteY5" fmla="*/ 5953 h 10000"/>
              <a:gd name="connsiteX6" fmla="*/ 3334 w 10000"/>
              <a:gd name="connsiteY6" fmla="*/ 4923 h 10000"/>
              <a:gd name="connsiteX7" fmla="*/ 2218 w 10000"/>
              <a:gd name="connsiteY7" fmla="*/ 4198 h 10000"/>
              <a:gd name="connsiteX8" fmla="*/ 1106 w 10000"/>
              <a:gd name="connsiteY8" fmla="*/ 3443 h 10000"/>
              <a:gd name="connsiteX9" fmla="*/ 545 w 10000"/>
              <a:gd name="connsiteY9" fmla="*/ 3835 h 10000"/>
              <a:gd name="connsiteX10" fmla="*/ 147 w 10000"/>
              <a:gd name="connsiteY10" fmla="*/ 4556 h 10000"/>
              <a:gd name="connsiteX11" fmla="*/ 0 w 10000"/>
              <a:gd name="connsiteY11" fmla="*/ 0 h 10000"/>
              <a:gd name="connsiteX0" fmla="*/ 10000 w 10000"/>
              <a:gd name="connsiteY0" fmla="*/ 10000 h 10000"/>
              <a:gd name="connsiteX1" fmla="*/ 8880 w 10000"/>
              <a:gd name="connsiteY1" fmla="*/ 9684 h 10000"/>
              <a:gd name="connsiteX2" fmla="*/ 7770 w 10000"/>
              <a:gd name="connsiteY2" fmla="*/ 8532 h 10000"/>
              <a:gd name="connsiteX3" fmla="*/ 6660 w 10000"/>
              <a:gd name="connsiteY3" fmla="*/ 7531 h 10000"/>
              <a:gd name="connsiteX4" fmla="*/ 5549 w 10000"/>
              <a:gd name="connsiteY4" fmla="*/ 6563 h 10000"/>
              <a:gd name="connsiteX5" fmla="*/ 4438 w 10000"/>
              <a:gd name="connsiteY5" fmla="*/ 5953 h 10000"/>
              <a:gd name="connsiteX6" fmla="*/ 3334 w 10000"/>
              <a:gd name="connsiteY6" fmla="*/ 4923 h 10000"/>
              <a:gd name="connsiteX7" fmla="*/ 2218 w 10000"/>
              <a:gd name="connsiteY7" fmla="*/ 4198 h 10000"/>
              <a:gd name="connsiteX8" fmla="*/ 1106 w 10000"/>
              <a:gd name="connsiteY8" fmla="*/ 3443 h 10000"/>
              <a:gd name="connsiteX9" fmla="*/ 558 w 10000"/>
              <a:gd name="connsiteY9" fmla="*/ 3850 h 10000"/>
              <a:gd name="connsiteX10" fmla="*/ 147 w 10000"/>
              <a:gd name="connsiteY10" fmla="*/ 4556 h 10000"/>
              <a:gd name="connsiteX11" fmla="*/ 0 w 10000"/>
              <a:gd name="connsiteY11" fmla="*/ 0 h 10000"/>
              <a:gd name="connsiteX0" fmla="*/ 10000 w 10000"/>
              <a:gd name="connsiteY0" fmla="*/ 10000 h 10000"/>
              <a:gd name="connsiteX1" fmla="*/ 8880 w 10000"/>
              <a:gd name="connsiteY1" fmla="*/ 9684 h 10000"/>
              <a:gd name="connsiteX2" fmla="*/ 7770 w 10000"/>
              <a:gd name="connsiteY2" fmla="*/ 8532 h 10000"/>
              <a:gd name="connsiteX3" fmla="*/ 6660 w 10000"/>
              <a:gd name="connsiteY3" fmla="*/ 7531 h 10000"/>
              <a:gd name="connsiteX4" fmla="*/ 5549 w 10000"/>
              <a:gd name="connsiteY4" fmla="*/ 6563 h 10000"/>
              <a:gd name="connsiteX5" fmla="*/ 4438 w 10000"/>
              <a:gd name="connsiteY5" fmla="*/ 5953 h 10000"/>
              <a:gd name="connsiteX6" fmla="*/ 3334 w 10000"/>
              <a:gd name="connsiteY6" fmla="*/ 4923 h 10000"/>
              <a:gd name="connsiteX7" fmla="*/ 2218 w 10000"/>
              <a:gd name="connsiteY7" fmla="*/ 4198 h 10000"/>
              <a:gd name="connsiteX8" fmla="*/ 1106 w 10000"/>
              <a:gd name="connsiteY8" fmla="*/ 3501 h 10000"/>
              <a:gd name="connsiteX9" fmla="*/ 558 w 10000"/>
              <a:gd name="connsiteY9" fmla="*/ 3850 h 10000"/>
              <a:gd name="connsiteX10" fmla="*/ 147 w 10000"/>
              <a:gd name="connsiteY10" fmla="*/ 4556 h 10000"/>
              <a:gd name="connsiteX11" fmla="*/ 0 w 10000"/>
              <a:gd name="connsiteY11" fmla="*/ 0 h 10000"/>
              <a:gd name="connsiteX0" fmla="*/ 10000 w 10000"/>
              <a:gd name="connsiteY0" fmla="*/ 10000 h 10000"/>
              <a:gd name="connsiteX1" fmla="*/ 8880 w 10000"/>
              <a:gd name="connsiteY1" fmla="*/ 9684 h 10000"/>
              <a:gd name="connsiteX2" fmla="*/ 7770 w 10000"/>
              <a:gd name="connsiteY2" fmla="*/ 8532 h 10000"/>
              <a:gd name="connsiteX3" fmla="*/ 6660 w 10000"/>
              <a:gd name="connsiteY3" fmla="*/ 7531 h 10000"/>
              <a:gd name="connsiteX4" fmla="*/ 5549 w 10000"/>
              <a:gd name="connsiteY4" fmla="*/ 6563 h 10000"/>
              <a:gd name="connsiteX5" fmla="*/ 4438 w 10000"/>
              <a:gd name="connsiteY5" fmla="*/ 5953 h 10000"/>
              <a:gd name="connsiteX6" fmla="*/ 3334 w 10000"/>
              <a:gd name="connsiteY6" fmla="*/ 4923 h 10000"/>
              <a:gd name="connsiteX7" fmla="*/ 2218 w 10000"/>
              <a:gd name="connsiteY7" fmla="*/ 4198 h 10000"/>
              <a:gd name="connsiteX8" fmla="*/ 1106 w 10000"/>
              <a:gd name="connsiteY8" fmla="*/ 3501 h 10000"/>
              <a:gd name="connsiteX9" fmla="*/ 558 w 10000"/>
              <a:gd name="connsiteY9" fmla="*/ 3850 h 10000"/>
              <a:gd name="connsiteX10" fmla="*/ 147 w 10000"/>
              <a:gd name="connsiteY10" fmla="*/ 4556 h 10000"/>
              <a:gd name="connsiteX11" fmla="*/ 0 w 10000"/>
              <a:gd name="connsiteY11" fmla="*/ 0 h 10000"/>
              <a:gd name="connsiteX0" fmla="*/ 10000 w 10000"/>
              <a:gd name="connsiteY0" fmla="*/ 9942 h 9942"/>
              <a:gd name="connsiteX1" fmla="*/ 8880 w 10000"/>
              <a:gd name="connsiteY1" fmla="*/ 9626 h 9942"/>
              <a:gd name="connsiteX2" fmla="*/ 7770 w 10000"/>
              <a:gd name="connsiteY2" fmla="*/ 8474 h 9942"/>
              <a:gd name="connsiteX3" fmla="*/ 6660 w 10000"/>
              <a:gd name="connsiteY3" fmla="*/ 7473 h 9942"/>
              <a:gd name="connsiteX4" fmla="*/ 5549 w 10000"/>
              <a:gd name="connsiteY4" fmla="*/ 6505 h 9942"/>
              <a:gd name="connsiteX5" fmla="*/ 4438 w 10000"/>
              <a:gd name="connsiteY5" fmla="*/ 5895 h 9942"/>
              <a:gd name="connsiteX6" fmla="*/ 3334 w 10000"/>
              <a:gd name="connsiteY6" fmla="*/ 4865 h 9942"/>
              <a:gd name="connsiteX7" fmla="*/ 2218 w 10000"/>
              <a:gd name="connsiteY7" fmla="*/ 4140 h 9942"/>
              <a:gd name="connsiteX8" fmla="*/ 1106 w 10000"/>
              <a:gd name="connsiteY8" fmla="*/ 3443 h 9942"/>
              <a:gd name="connsiteX9" fmla="*/ 558 w 10000"/>
              <a:gd name="connsiteY9" fmla="*/ 3792 h 9942"/>
              <a:gd name="connsiteX10" fmla="*/ 147 w 10000"/>
              <a:gd name="connsiteY10" fmla="*/ 4498 h 9942"/>
              <a:gd name="connsiteX11" fmla="*/ 0 w 10000"/>
              <a:gd name="connsiteY11" fmla="*/ 0 h 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9942">
                <a:moveTo>
                  <a:pt x="10000" y="9942"/>
                </a:moveTo>
                <a:lnTo>
                  <a:pt x="8880" y="9626"/>
                </a:lnTo>
                <a:lnTo>
                  <a:pt x="7770" y="8474"/>
                </a:lnTo>
                <a:lnTo>
                  <a:pt x="6660" y="7473"/>
                </a:lnTo>
                <a:lnTo>
                  <a:pt x="5549" y="6505"/>
                </a:lnTo>
                <a:lnTo>
                  <a:pt x="4438" y="5895"/>
                </a:lnTo>
                <a:lnTo>
                  <a:pt x="3334" y="4865"/>
                </a:lnTo>
                <a:lnTo>
                  <a:pt x="2218" y="4140"/>
                </a:lnTo>
                <a:lnTo>
                  <a:pt x="1106" y="3443"/>
                </a:lnTo>
                <a:lnTo>
                  <a:pt x="558" y="3792"/>
                </a:lnTo>
                <a:lnTo>
                  <a:pt x="147" y="4498"/>
                </a:lnTo>
                <a:cubicBezTo>
                  <a:pt x="97" y="2965"/>
                  <a:pt x="50" y="1533"/>
                  <a:pt x="0" y="0"/>
                </a:cubicBezTo>
              </a:path>
            </a:pathLst>
          </a:custGeom>
          <a:noFill/>
          <a:ln w="285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Oval 79">
            <a:extLst>
              <a:ext uri="{FF2B5EF4-FFF2-40B4-BE49-F238E27FC236}">
                <a16:creationId xmlns:a16="http://schemas.microsoft.com/office/drawing/2014/main" id="{AE83B867-4CD3-4CDE-806C-3D3D170FB2FF}"/>
              </a:ext>
            </a:extLst>
          </p:cNvPr>
          <p:cNvSpPr/>
          <p:nvPr/>
        </p:nvSpPr>
        <p:spPr>
          <a:xfrm>
            <a:off x="2838517" y="1555523"/>
            <a:ext cx="73152" cy="7315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80199BE5-7FC8-42C9-A532-F01A8538D3A1}"/>
              </a:ext>
            </a:extLst>
          </p:cNvPr>
          <p:cNvSpPr/>
          <p:nvPr/>
        </p:nvSpPr>
        <p:spPr>
          <a:xfrm>
            <a:off x="2935625" y="2284574"/>
            <a:ext cx="73152" cy="7315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BE8AA96E-5D88-4DD0-9A5E-5FD7EC284A83}"/>
              </a:ext>
            </a:extLst>
          </p:cNvPr>
          <p:cNvSpPr/>
          <p:nvPr/>
        </p:nvSpPr>
        <p:spPr>
          <a:xfrm>
            <a:off x="3238441" y="2175403"/>
            <a:ext cx="73152" cy="7315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B427AB92-D35A-4198-9E03-A93B35674EE0}"/>
              </a:ext>
            </a:extLst>
          </p:cNvPr>
          <p:cNvSpPr/>
          <p:nvPr/>
        </p:nvSpPr>
        <p:spPr>
          <a:xfrm>
            <a:off x="3635982" y="2114748"/>
            <a:ext cx="73152" cy="7315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04BEFA78-D887-40BC-8B31-612B7CD9EC12}"/>
              </a:ext>
            </a:extLst>
          </p:cNvPr>
          <p:cNvSpPr/>
          <p:nvPr/>
        </p:nvSpPr>
        <p:spPr>
          <a:xfrm>
            <a:off x="4433479" y="2236648"/>
            <a:ext cx="73152" cy="7315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7B0E8B3C-5E12-4575-9980-826953EBB109}"/>
              </a:ext>
            </a:extLst>
          </p:cNvPr>
          <p:cNvSpPr/>
          <p:nvPr/>
        </p:nvSpPr>
        <p:spPr>
          <a:xfrm>
            <a:off x="5229236" y="2351910"/>
            <a:ext cx="73152" cy="7315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4CCABB47-13A3-4496-9ECD-889FE1666DD4}"/>
              </a:ext>
            </a:extLst>
          </p:cNvPr>
          <p:cNvSpPr/>
          <p:nvPr/>
        </p:nvSpPr>
        <p:spPr>
          <a:xfrm>
            <a:off x="6027265" y="2514040"/>
            <a:ext cx="73152" cy="7315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50DC632B-9508-40F6-BB53-AA68BC0798FD}"/>
              </a:ext>
            </a:extLst>
          </p:cNvPr>
          <p:cNvSpPr/>
          <p:nvPr/>
        </p:nvSpPr>
        <p:spPr>
          <a:xfrm>
            <a:off x="6823207" y="2613960"/>
            <a:ext cx="73152" cy="7315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71A998FD-40A4-4D51-9405-877A54C86BA0}"/>
              </a:ext>
            </a:extLst>
          </p:cNvPr>
          <p:cNvSpPr/>
          <p:nvPr/>
        </p:nvSpPr>
        <p:spPr>
          <a:xfrm>
            <a:off x="7623821" y="2771126"/>
            <a:ext cx="73152" cy="7315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975970E6-7EA7-4533-B4DF-32ABB0AABA09}"/>
              </a:ext>
            </a:extLst>
          </p:cNvPr>
          <p:cNvSpPr/>
          <p:nvPr/>
        </p:nvSpPr>
        <p:spPr>
          <a:xfrm>
            <a:off x="8413196" y="2933052"/>
            <a:ext cx="73152" cy="7315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EA3F4BC2-F704-4A58-8484-99C40787714D}"/>
              </a:ext>
            </a:extLst>
          </p:cNvPr>
          <p:cNvSpPr/>
          <p:nvPr/>
        </p:nvSpPr>
        <p:spPr>
          <a:xfrm>
            <a:off x="9217811" y="3114749"/>
            <a:ext cx="73152" cy="7315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96CFAE2-BC09-4181-95A9-D2C3EB3758E5}"/>
              </a:ext>
            </a:extLst>
          </p:cNvPr>
          <p:cNvSpPr/>
          <p:nvPr/>
        </p:nvSpPr>
        <p:spPr>
          <a:xfrm>
            <a:off x="10014539" y="3162372"/>
            <a:ext cx="73152" cy="73152"/>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6" name="Table 186">
            <a:extLst>
              <a:ext uri="{FF2B5EF4-FFF2-40B4-BE49-F238E27FC236}">
                <a16:creationId xmlns:a16="http://schemas.microsoft.com/office/drawing/2014/main" id="{7309DD1D-A679-4C2A-B85D-0ED98493689C}"/>
              </a:ext>
            </a:extLst>
          </p:cNvPr>
          <p:cNvGraphicFramePr>
            <a:graphicFrameLocks noGrp="1"/>
          </p:cNvGraphicFramePr>
          <p:nvPr/>
        </p:nvGraphicFramePr>
        <p:xfrm>
          <a:off x="1648886" y="4795726"/>
          <a:ext cx="8561452" cy="640080"/>
        </p:xfrm>
        <a:graphic>
          <a:graphicData uri="http://schemas.openxmlformats.org/drawingml/2006/table">
            <a:tbl>
              <a:tblPr>
                <a:tableStyleId>{2D5ABB26-0587-4C30-8999-92F81FD0307C}</a:tableStyleId>
              </a:tblPr>
              <a:tblGrid>
                <a:gridCol w="1097280">
                  <a:extLst>
                    <a:ext uri="{9D8B030D-6E8A-4147-A177-3AD203B41FA5}">
                      <a16:colId xmlns:a16="http://schemas.microsoft.com/office/drawing/2014/main" val="2410450131"/>
                    </a:ext>
                  </a:extLst>
                </a:gridCol>
                <a:gridCol w="384048">
                  <a:extLst>
                    <a:ext uri="{9D8B030D-6E8A-4147-A177-3AD203B41FA5}">
                      <a16:colId xmlns:a16="http://schemas.microsoft.com/office/drawing/2014/main" val="937700958"/>
                    </a:ext>
                  </a:extLst>
                </a:gridCol>
                <a:gridCol w="393192">
                  <a:extLst>
                    <a:ext uri="{9D8B030D-6E8A-4147-A177-3AD203B41FA5}">
                      <a16:colId xmlns:a16="http://schemas.microsoft.com/office/drawing/2014/main" val="3739316572"/>
                    </a:ext>
                  </a:extLst>
                </a:gridCol>
                <a:gridCol w="804672">
                  <a:extLst>
                    <a:ext uri="{9D8B030D-6E8A-4147-A177-3AD203B41FA5}">
                      <a16:colId xmlns:a16="http://schemas.microsoft.com/office/drawing/2014/main" val="1023035336"/>
                    </a:ext>
                  </a:extLst>
                </a:gridCol>
                <a:gridCol w="795528">
                  <a:extLst>
                    <a:ext uri="{9D8B030D-6E8A-4147-A177-3AD203B41FA5}">
                      <a16:colId xmlns:a16="http://schemas.microsoft.com/office/drawing/2014/main" val="553816442"/>
                    </a:ext>
                  </a:extLst>
                </a:gridCol>
                <a:gridCol w="804673">
                  <a:extLst>
                    <a:ext uri="{9D8B030D-6E8A-4147-A177-3AD203B41FA5}">
                      <a16:colId xmlns:a16="http://schemas.microsoft.com/office/drawing/2014/main" val="2357390352"/>
                    </a:ext>
                  </a:extLst>
                </a:gridCol>
                <a:gridCol w="781050">
                  <a:extLst>
                    <a:ext uri="{9D8B030D-6E8A-4147-A177-3AD203B41FA5}">
                      <a16:colId xmlns:a16="http://schemas.microsoft.com/office/drawing/2014/main" val="1753561286"/>
                    </a:ext>
                  </a:extLst>
                </a:gridCol>
                <a:gridCol w="781050">
                  <a:extLst>
                    <a:ext uri="{9D8B030D-6E8A-4147-A177-3AD203B41FA5}">
                      <a16:colId xmlns:a16="http://schemas.microsoft.com/office/drawing/2014/main" val="2623906895"/>
                    </a:ext>
                  </a:extLst>
                </a:gridCol>
                <a:gridCol w="841248">
                  <a:extLst>
                    <a:ext uri="{9D8B030D-6E8A-4147-A177-3AD203B41FA5}">
                      <a16:colId xmlns:a16="http://schemas.microsoft.com/office/drawing/2014/main" val="2155096348"/>
                    </a:ext>
                  </a:extLst>
                </a:gridCol>
                <a:gridCol w="813816">
                  <a:extLst>
                    <a:ext uri="{9D8B030D-6E8A-4147-A177-3AD203B41FA5}">
                      <a16:colId xmlns:a16="http://schemas.microsoft.com/office/drawing/2014/main" val="3814120700"/>
                    </a:ext>
                  </a:extLst>
                </a:gridCol>
                <a:gridCol w="790575">
                  <a:extLst>
                    <a:ext uri="{9D8B030D-6E8A-4147-A177-3AD203B41FA5}">
                      <a16:colId xmlns:a16="http://schemas.microsoft.com/office/drawing/2014/main" val="3560445000"/>
                    </a:ext>
                  </a:extLst>
                </a:gridCol>
                <a:gridCol w="274320">
                  <a:extLst>
                    <a:ext uri="{9D8B030D-6E8A-4147-A177-3AD203B41FA5}">
                      <a16:colId xmlns:a16="http://schemas.microsoft.com/office/drawing/2014/main" val="1038998038"/>
                    </a:ext>
                  </a:extLst>
                </a:gridCol>
              </a:tblGrid>
              <a:tr h="91440">
                <a:tc>
                  <a:txBody>
                    <a:bodyPr/>
                    <a:lstStyle/>
                    <a:p>
                      <a:pPr algn="r"/>
                      <a:r>
                        <a:rPr lang="en-US" sz="1000" b="1"/>
                        <a:t>No. of Patients</a:t>
                      </a:r>
                    </a:p>
                  </a:txBody>
                  <a:tcPr marL="0" marR="1828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11">
                  <a:txBody>
                    <a:bodyPr/>
                    <a:lstStyle/>
                    <a:p>
                      <a:pPr algn="ctr"/>
                      <a:endParaRPr lang="en-US" sz="80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80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80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80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80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800"/>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80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80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80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80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80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042728"/>
                  </a:ext>
                </a:extLst>
              </a:tr>
              <a:tr h="0">
                <a:tc>
                  <a:txBody>
                    <a:bodyPr/>
                    <a:lstStyle/>
                    <a:p>
                      <a:pPr algn="r"/>
                      <a:r>
                        <a:rPr lang="en-US" sz="1000" b="1">
                          <a:solidFill>
                            <a:schemeClr val="accent1"/>
                          </a:solidFill>
                        </a:rPr>
                        <a:t>Dapagliflozin</a:t>
                      </a:r>
                    </a:p>
                  </a:txBody>
                  <a:tcPr marL="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accent1"/>
                          </a:solidFill>
                        </a:rPr>
                        <a:t>2152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accent1"/>
                          </a:solidFill>
                        </a:rPr>
                        <a:t>2031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accent1"/>
                          </a:solidFill>
                        </a:rPr>
                        <a:t>2001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accent1"/>
                          </a:solidFill>
                        </a:rPr>
                        <a:t>1896</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accent1"/>
                          </a:solidFill>
                        </a:rPr>
                        <a:t>1832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accent1"/>
                          </a:solidFill>
                        </a:rPr>
                        <a:t>1785</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accent1"/>
                          </a:solidFill>
                        </a:rPr>
                        <a:t>1705</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accent1"/>
                          </a:solidFill>
                        </a:rPr>
                        <a:t>1482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accent1"/>
                          </a:solidFill>
                        </a:rPr>
                        <a:t>978</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accent1"/>
                          </a:solidFill>
                        </a:rPr>
                        <a:t>496</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accent1"/>
                          </a:solidFill>
                        </a:rPr>
                        <a:t>157</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6388560"/>
                  </a:ext>
                </a:extLst>
              </a:tr>
              <a:tr h="0">
                <a:tc>
                  <a:txBody>
                    <a:bodyPr/>
                    <a:lstStyle/>
                    <a:p>
                      <a:pPr algn="r"/>
                      <a:r>
                        <a:rPr lang="en-US" sz="1000" b="1">
                          <a:solidFill>
                            <a:schemeClr val="bg1">
                              <a:lumMod val="50000"/>
                            </a:schemeClr>
                          </a:solidFill>
                        </a:rPr>
                        <a:t>Placebo</a:t>
                      </a:r>
                    </a:p>
                  </a:txBody>
                  <a:tcPr marL="0"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bg1">
                              <a:lumMod val="50000"/>
                            </a:schemeClr>
                          </a:solidFill>
                        </a:rPr>
                        <a:t>2152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bg1">
                              <a:lumMod val="50000"/>
                            </a:schemeClr>
                          </a:solidFill>
                        </a:rPr>
                        <a:t>2029</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bg1">
                              <a:lumMod val="50000"/>
                            </a:schemeClr>
                          </a:solidFill>
                        </a:rPr>
                        <a:t>1981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bg1">
                              <a:lumMod val="50000"/>
                            </a:schemeClr>
                          </a:solidFill>
                        </a:rPr>
                        <a:t>1866</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bg1">
                              <a:lumMod val="50000"/>
                            </a:schemeClr>
                          </a:solidFill>
                        </a:rPr>
                        <a:t>1795</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bg1">
                              <a:lumMod val="50000"/>
                            </a:schemeClr>
                          </a:solidFill>
                        </a:rPr>
                        <a:t>1753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bg1">
                              <a:lumMod val="50000"/>
                            </a:schemeClr>
                          </a:solidFill>
                        </a:rPr>
                        <a:t>1672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bg1">
                              <a:lumMod val="50000"/>
                            </a:schemeClr>
                          </a:solidFill>
                        </a:rPr>
                        <a:t>1443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bg1">
                              <a:lumMod val="50000"/>
                            </a:schemeClr>
                          </a:solidFill>
                        </a:rPr>
                        <a:t>935</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bg1">
                              <a:lumMod val="50000"/>
                            </a:schemeClr>
                          </a:solidFill>
                        </a:rPr>
                        <a:t>447</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000">
                          <a:solidFill>
                            <a:schemeClr val="bg1">
                              <a:lumMod val="50000"/>
                            </a:schemeClr>
                          </a:solidFill>
                        </a:rPr>
                        <a:t>157</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4807631"/>
                  </a:ext>
                </a:extLst>
              </a:tr>
            </a:tbl>
          </a:graphicData>
        </a:graphic>
      </p:graphicFrame>
      <p:sp>
        <p:nvSpPr>
          <p:cNvPr id="113" name="Rectangle 112">
            <a:extLst>
              <a:ext uri="{FF2B5EF4-FFF2-40B4-BE49-F238E27FC236}">
                <a16:creationId xmlns:a16="http://schemas.microsoft.com/office/drawing/2014/main" id="{CB3819CD-4450-DC4F-8232-1BC80F9A4CEA}"/>
              </a:ext>
            </a:extLst>
          </p:cNvPr>
          <p:cNvSpPr/>
          <p:nvPr/>
        </p:nvSpPr>
        <p:spPr>
          <a:xfrm>
            <a:off x="3877833" y="3984922"/>
            <a:ext cx="6661937" cy="430887"/>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303A5F"/>
                </a:solidFill>
                <a:effectLst/>
                <a:uLnTx/>
                <a:uFillTx/>
                <a:latin typeface="Arial"/>
                <a:ea typeface="Calibri" panose="020F0502020204030204" pitchFamily="34" charset="0"/>
                <a:cs typeface="Calibri" panose="020F0502020204030204" pitchFamily="34" charset="0"/>
              </a:rPr>
              <a:t>Total eGFR slope </a:t>
            </a:r>
            <a:r>
              <a:rPr kumimoji="0" lang="en-US" sz="1100" b="0" i="0" u="none" strike="noStrike" kern="1200" cap="none" spc="0" normalizeH="0" baseline="0" noProof="0">
                <a:ln>
                  <a:noFill/>
                </a:ln>
                <a:solidFill>
                  <a:srgbClr val="303A5F"/>
                </a:solidFill>
                <a:effectLst/>
                <a:uLnTx/>
                <a:uFillTx/>
                <a:latin typeface="Arial"/>
                <a:ea typeface="Calibri" panose="020F0502020204030204" pitchFamily="34" charset="0"/>
                <a:cs typeface="Calibri" panose="020F0502020204030204" pitchFamily="34" charset="0"/>
              </a:rPr>
              <a:t>difference: 0.93mL/min/1.73m</a:t>
            </a:r>
            <a:r>
              <a:rPr kumimoji="0" lang="en-US" sz="1100" b="0" i="0" u="none" strike="noStrike" kern="1200" cap="none" spc="0" normalizeH="0" baseline="30000" noProof="0">
                <a:ln>
                  <a:noFill/>
                </a:ln>
                <a:solidFill>
                  <a:srgbClr val="303A5F"/>
                </a:solidFill>
                <a:effectLst/>
                <a:uLnTx/>
                <a:uFillTx/>
                <a:latin typeface="Arial"/>
                <a:ea typeface="Calibri" panose="020F0502020204030204" pitchFamily="34" charset="0"/>
                <a:cs typeface="Calibri" panose="020F0502020204030204" pitchFamily="34" charset="0"/>
              </a:rPr>
              <a:t>2</a:t>
            </a:r>
            <a:r>
              <a:rPr kumimoji="0" lang="en-US" sz="1100" b="0" i="0" u="none" strike="noStrike" kern="1200" cap="none" spc="0" normalizeH="0" baseline="0" noProof="0">
                <a:ln>
                  <a:noFill/>
                </a:ln>
                <a:solidFill>
                  <a:srgbClr val="303A5F"/>
                </a:solidFill>
                <a:effectLst/>
                <a:uLnTx/>
                <a:uFillTx/>
                <a:latin typeface="Arial"/>
                <a:ea typeface="Calibri" panose="020F0502020204030204" pitchFamily="34" charset="0"/>
                <a:cs typeface="Times New Roman" panose="02020603050405020304" pitchFamily="18" charset="0"/>
              </a:rPr>
              <a:t>/year</a:t>
            </a:r>
            <a:r>
              <a:rPr kumimoji="0" lang="en-US" sz="1100" b="0" i="0" u="none" strike="noStrike" kern="1200" cap="none" spc="0" normalizeH="0" baseline="0" noProof="0">
                <a:ln>
                  <a:noFill/>
                </a:ln>
                <a:solidFill>
                  <a:srgbClr val="303A5F"/>
                </a:solidFill>
                <a:effectLst/>
                <a:uLnTx/>
                <a:uFillTx/>
                <a:latin typeface="Arial"/>
                <a:ea typeface="Calibri" panose="020F0502020204030204" pitchFamily="34" charset="0"/>
                <a:cs typeface="Calibri" panose="020F0502020204030204" pitchFamily="34" charset="0"/>
              </a:rPr>
              <a:t> (95% CI, 0.61, 1.25)</a:t>
            </a:r>
            <a:endParaRPr kumimoji="0" lang="en-US" sz="1100" b="0" i="0" u="none" strike="noStrike" kern="1200" cap="none" spc="0" normalizeH="0" baseline="0" noProof="0">
              <a:ln>
                <a:noFill/>
              </a:ln>
              <a:solidFill>
                <a:srgbClr val="303A5F"/>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303A5F"/>
                </a:solidFill>
                <a:effectLst/>
                <a:uLnTx/>
                <a:uFillTx/>
                <a:latin typeface="Arial"/>
                <a:ea typeface="Calibri" panose="020F0502020204030204" pitchFamily="34" charset="0"/>
                <a:cs typeface="Calibri" panose="020F0502020204030204" pitchFamily="34" charset="0"/>
              </a:rPr>
              <a:t>Chronic eGFR slope </a:t>
            </a:r>
            <a:r>
              <a:rPr kumimoji="0" lang="en-US" sz="1100" b="0" i="0" u="none" strike="noStrike" kern="1200" cap="none" spc="0" normalizeH="0" baseline="0" noProof="0">
                <a:ln>
                  <a:noFill/>
                </a:ln>
                <a:solidFill>
                  <a:srgbClr val="303A5F"/>
                </a:solidFill>
                <a:effectLst/>
                <a:uLnTx/>
                <a:uFillTx/>
                <a:latin typeface="Arial"/>
                <a:ea typeface="Calibri" panose="020F0502020204030204" pitchFamily="34" charset="0"/>
                <a:cs typeface="Calibri" panose="020F0502020204030204" pitchFamily="34" charset="0"/>
              </a:rPr>
              <a:t>difference: 1.92 mL/min/1.73m</a:t>
            </a:r>
            <a:r>
              <a:rPr kumimoji="0" lang="en-US" sz="1100" b="0" i="0" u="none" strike="noStrike" kern="1200" cap="none" spc="0" normalizeH="0" baseline="30000" noProof="0">
                <a:ln>
                  <a:noFill/>
                </a:ln>
                <a:solidFill>
                  <a:srgbClr val="303A5F"/>
                </a:solidFill>
                <a:effectLst/>
                <a:uLnTx/>
                <a:uFillTx/>
                <a:latin typeface="Arial"/>
                <a:ea typeface="Calibri" panose="020F0502020204030204" pitchFamily="34" charset="0"/>
                <a:cs typeface="Calibri" panose="020F0502020204030204" pitchFamily="34" charset="0"/>
              </a:rPr>
              <a:t>2</a:t>
            </a:r>
            <a:r>
              <a:rPr kumimoji="0" lang="en-US" sz="1100" b="0" i="0" u="none" strike="noStrike" kern="1200" cap="none" spc="0" normalizeH="0" baseline="0" noProof="0">
                <a:ln>
                  <a:noFill/>
                </a:ln>
                <a:solidFill>
                  <a:srgbClr val="303A5F"/>
                </a:solidFill>
                <a:effectLst/>
                <a:uLnTx/>
                <a:uFillTx/>
                <a:latin typeface="Arial"/>
                <a:ea typeface="Calibri" panose="020F0502020204030204" pitchFamily="34" charset="0"/>
                <a:cs typeface="Times New Roman" panose="02020603050405020304" pitchFamily="18" charset="0"/>
              </a:rPr>
              <a:t>/year</a:t>
            </a:r>
            <a:r>
              <a:rPr kumimoji="0" lang="en-US" sz="1100" b="0" i="0" u="none" strike="noStrike" kern="1200" cap="none" spc="0" normalizeH="0" baseline="0" noProof="0">
                <a:ln>
                  <a:noFill/>
                </a:ln>
                <a:solidFill>
                  <a:srgbClr val="303A5F"/>
                </a:solidFill>
                <a:effectLst/>
                <a:uLnTx/>
                <a:uFillTx/>
                <a:latin typeface="Arial"/>
                <a:ea typeface="Calibri" panose="020F0502020204030204" pitchFamily="34" charset="0"/>
                <a:cs typeface="Calibri" panose="020F0502020204030204" pitchFamily="34" charset="0"/>
              </a:rPr>
              <a:t> (95% CI, 1.61, 2.24)</a:t>
            </a:r>
            <a:endParaRPr kumimoji="0" lang="en-US" sz="1100" b="0" i="0" u="none" strike="noStrike" kern="1200" cap="none" spc="0" normalizeH="0" baseline="0" noProof="0">
              <a:ln>
                <a:noFill/>
              </a:ln>
              <a:solidFill>
                <a:srgbClr val="303A5F"/>
              </a:solidFill>
              <a:effectLst/>
              <a:uLnTx/>
              <a:uFillTx/>
              <a:latin typeface="Arial"/>
              <a:ea typeface="Calibri" panose="020F0502020204030204" pitchFamily="34" charset="0"/>
              <a:cs typeface="Times New Roman" panose="02020603050405020304" pitchFamily="18" charset="0"/>
            </a:endParaRPr>
          </a:p>
        </p:txBody>
      </p:sp>
      <p:sp>
        <p:nvSpPr>
          <p:cNvPr id="114" name="Rectangle 113">
            <a:extLst>
              <a:ext uri="{FF2B5EF4-FFF2-40B4-BE49-F238E27FC236}">
                <a16:creationId xmlns:a16="http://schemas.microsoft.com/office/drawing/2014/main" id="{4B63588D-8444-4946-8987-5CA2B281FBD2}"/>
              </a:ext>
            </a:extLst>
          </p:cNvPr>
          <p:cNvSpPr/>
          <p:nvPr/>
        </p:nvSpPr>
        <p:spPr>
          <a:xfrm>
            <a:off x="8783157" y="3845992"/>
            <a:ext cx="3133871" cy="169277"/>
          </a:xfrm>
          <a:prstGeom prst="rect">
            <a:avLst/>
          </a:prstGeom>
        </p:spPr>
        <p:txBody>
          <a:bodyPr wrap="non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PBO </a:t>
            </a:r>
            <a:r>
              <a:rPr kumimoji="0" lang="en-US" sz="1100" b="1" i="0" u="none" strike="noStrike" kern="1200" cap="none" spc="0" normalizeH="0" baseline="0" noProof="0">
                <a:ln>
                  <a:noFill/>
                </a:ln>
                <a:solidFill>
                  <a:schemeClr val="bg1">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Chronic: –3.59 ± 0.11 mL/min/1.73m</a:t>
            </a:r>
            <a:r>
              <a:rPr kumimoji="0" lang="en-US" sz="1100" b="1" i="0" u="none" strike="noStrike" kern="1200" cap="none" spc="0" normalizeH="0" baseline="30000" noProof="0">
                <a:ln>
                  <a:noFill/>
                </a:ln>
                <a:solidFill>
                  <a:schemeClr val="bg1">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1100" b="1" i="0" u="none" strike="noStrike" kern="1200" cap="none" spc="0" normalizeH="0" baseline="0" noProof="0">
                <a:ln>
                  <a:noFill/>
                </a:ln>
                <a:solidFill>
                  <a:schemeClr val="bg1">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/year</a:t>
            </a:r>
            <a:endParaRPr kumimoji="0" lang="en-US" sz="1100" b="1" i="0" u="none" strike="noStrike" kern="1200" cap="none" spc="0" normalizeH="0" baseline="0" noProof="0">
              <a:ln>
                <a:noFill/>
              </a:ln>
              <a:solidFill>
                <a:schemeClr val="bg1">
                  <a:lumMod val="50000"/>
                </a:schemeClr>
              </a:solidFill>
              <a:effectLst/>
              <a:uLnTx/>
              <a:uFillTx/>
              <a:latin typeface="Arial" panose="020B0604020202020204" pitchFamily="34" charset="0"/>
              <a:ea typeface="ＭＳ Ｐゴシック" pitchFamily="-105" charset="-128"/>
              <a:cs typeface="Arial" panose="020B0604020202020204" pitchFamily="34" charset="0"/>
            </a:endParaRPr>
          </a:p>
        </p:txBody>
      </p:sp>
      <p:sp>
        <p:nvSpPr>
          <p:cNvPr id="115" name="Rectangle 114">
            <a:extLst>
              <a:ext uri="{FF2B5EF4-FFF2-40B4-BE49-F238E27FC236}">
                <a16:creationId xmlns:a16="http://schemas.microsoft.com/office/drawing/2014/main" id="{62425B3B-E9E8-AE4E-94A7-9AC84AFAB4FD}"/>
              </a:ext>
            </a:extLst>
          </p:cNvPr>
          <p:cNvSpPr/>
          <p:nvPr/>
        </p:nvSpPr>
        <p:spPr>
          <a:xfrm>
            <a:off x="8783157" y="2745003"/>
            <a:ext cx="3881772" cy="169277"/>
          </a:xfrm>
          <a:prstGeom prst="rect">
            <a:avLst/>
          </a:prstGeom>
        </p:spPr>
        <p:txBody>
          <a:bodyPr wrap="square" lIns="0" tIns="0" rIns="0" bIns="0" anchor="ctr">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DAPA Chronic: –1.67 ± 0.11 mL/min/1.73m</a:t>
            </a:r>
            <a:r>
              <a:rPr kumimoji="0" lang="en-US" sz="1100" b="1" i="0" u="none" strike="noStrike" kern="1200" cap="none" spc="0" normalizeH="0" baseline="30000" noProof="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1100" b="1" i="0" u="none" strike="noStrike" kern="1200" cap="none" spc="0" normalizeH="0" baseline="0" noProof="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/year</a:t>
            </a:r>
          </a:p>
        </p:txBody>
      </p:sp>
      <p:sp>
        <p:nvSpPr>
          <p:cNvPr id="116" name="Rectangle 115">
            <a:extLst>
              <a:ext uri="{FF2B5EF4-FFF2-40B4-BE49-F238E27FC236}">
                <a16:creationId xmlns:a16="http://schemas.microsoft.com/office/drawing/2014/main" id="{DD871809-E954-A240-8B8F-547590BC4BF7}"/>
              </a:ext>
            </a:extLst>
          </p:cNvPr>
          <p:cNvSpPr/>
          <p:nvPr/>
        </p:nvSpPr>
        <p:spPr>
          <a:xfrm>
            <a:off x="3079774" y="1400764"/>
            <a:ext cx="2951129" cy="338554"/>
          </a:xfrm>
          <a:prstGeom prst="rect">
            <a:avLst/>
          </a:prstGeom>
        </p:spPr>
        <p:txBody>
          <a:bodyPr wrap="none" lIns="0" tIns="0" rIns="0" bIns="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chemeClr val="bg1">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PBO eGFR change from baseline to Week 2:</a:t>
            </a:r>
            <a:br>
              <a:rPr kumimoji="0" lang="en-US" sz="1100" b="1" i="0" u="none" strike="noStrike" kern="1200" cap="none" spc="0" normalizeH="0" baseline="0" noProof="0">
                <a:ln>
                  <a:noFill/>
                </a:ln>
                <a:solidFill>
                  <a:schemeClr val="bg1">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100" b="1" i="0" u="none" strike="noStrike" kern="1200" cap="none" spc="0" normalizeH="0" baseline="0" noProof="0">
                <a:ln>
                  <a:noFill/>
                </a:ln>
                <a:solidFill>
                  <a:schemeClr val="bg1">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–0.82 ± 0.15 mL/min/1.73m</a:t>
            </a:r>
            <a:r>
              <a:rPr kumimoji="0" lang="en-US" sz="1100" b="1" i="0" u="none" strike="noStrike" kern="1200" cap="none" spc="0" normalizeH="0" baseline="30000" noProof="0">
                <a:ln>
                  <a:noFill/>
                </a:ln>
                <a:solidFill>
                  <a:schemeClr val="bg1">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1100" b="1" i="0" u="none" strike="noStrike" kern="1200" cap="none" spc="0" normalizeH="0" baseline="0" noProof="0">
              <a:ln>
                <a:noFill/>
              </a:ln>
              <a:solidFill>
                <a:schemeClr val="bg1">
                  <a:lumMod val="50000"/>
                </a:schemeClr>
              </a:solidFill>
              <a:effectLst/>
              <a:uLnTx/>
              <a:uFillTx/>
              <a:latin typeface="Arial" panose="020B0604020202020204" pitchFamily="34" charset="0"/>
              <a:ea typeface="ＭＳ Ｐゴシック" pitchFamily="-105" charset="-128"/>
              <a:cs typeface="Arial" panose="020B0604020202020204" pitchFamily="34" charset="0"/>
            </a:endParaRPr>
          </a:p>
        </p:txBody>
      </p:sp>
      <p:sp>
        <p:nvSpPr>
          <p:cNvPr id="117" name="Rectangle 116">
            <a:extLst>
              <a:ext uri="{FF2B5EF4-FFF2-40B4-BE49-F238E27FC236}">
                <a16:creationId xmlns:a16="http://schemas.microsoft.com/office/drawing/2014/main" id="{12EAED61-1CAC-F24D-BC3B-542C7DCF1261}"/>
              </a:ext>
            </a:extLst>
          </p:cNvPr>
          <p:cNvSpPr/>
          <p:nvPr/>
        </p:nvSpPr>
        <p:spPr>
          <a:xfrm>
            <a:off x="3073688" y="2690869"/>
            <a:ext cx="3047309" cy="338554"/>
          </a:xfrm>
          <a:prstGeom prst="rect">
            <a:avLst/>
          </a:prstGeom>
        </p:spPr>
        <p:txBody>
          <a:bodyPr wrap="none" lIns="0" tIns="0" rIns="0" bIns="0" anchor="ctr">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DAPA eGFR change from baseline to Week 2:</a:t>
            </a:r>
            <a:br>
              <a:rPr kumimoji="0" lang="en-GB" sz="1100" b="1" i="0" u="none" strike="noStrike" kern="1200" cap="none" spc="0" normalizeH="0" baseline="0" noProof="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100" b="1" i="0" u="none" strike="noStrike" kern="1200" cap="none" spc="0" normalizeH="0" baseline="0" noProof="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–3.97 ± 0.15 mL/min/1.73m</a:t>
            </a:r>
            <a:r>
              <a:rPr kumimoji="0" lang="en-GB" sz="1100" b="1" i="0" u="none" strike="noStrike" kern="1200" cap="none" spc="0" normalizeH="0" baseline="30000" noProof="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1100" b="1" i="0" u="none" strike="noStrike" kern="1200" cap="none" spc="0" normalizeH="0" baseline="0" noProof="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9" name="ZoneTexte 118">
            <a:extLst>
              <a:ext uri="{FF2B5EF4-FFF2-40B4-BE49-F238E27FC236}">
                <a16:creationId xmlns:a16="http://schemas.microsoft.com/office/drawing/2014/main" id="{31B11C3C-6BD5-4D0E-B14B-A1FBD12E9BD1}"/>
              </a:ext>
            </a:extLst>
          </p:cNvPr>
          <p:cNvSpPr txBox="1"/>
          <p:nvPr/>
        </p:nvSpPr>
        <p:spPr>
          <a:xfrm>
            <a:off x="10507184" y="6557877"/>
            <a:ext cx="1666116" cy="288000"/>
          </a:xfrm>
          <a:prstGeom prst="rect">
            <a:avLst/>
          </a:prstGeom>
          <a:solidFill>
            <a:schemeClr val="bg1"/>
          </a:solidFill>
        </p:spPr>
        <p:txBody>
          <a:bodyPr wrap="square" rtlCol="0">
            <a:spAutoFit/>
          </a:bodyPr>
          <a:lstStyle/>
          <a:p>
            <a:pPr marL="230188" indent="-230188">
              <a:buClr>
                <a:schemeClr val="accent1"/>
              </a:buClr>
              <a:buFont typeface="Arial" panose="020B0604020202020204" pitchFamily="34" charset="0"/>
              <a:buChar char="•"/>
            </a:pPr>
            <a:endParaRPr lang="fr-FR" dirty="0"/>
          </a:p>
        </p:txBody>
      </p:sp>
    </p:spTree>
    <p:extLst>
      <p:ext uri="{BB962C8B-B14F-4D97-AF65-F5344CB8AC3E}">
        <p14:creationId xmlns:p14="http://schemas.microsoft.com/office/powerpoint/2010/main" val="255113302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B3C771-78E7-4499-9AFB-F3643A672559}"/>
              </a:ext>
            </a:extLst>
          </p:cNvPr>
          <p:cNvSpPr>
            <a:spLocks noGrp="1"/>
          </p:cNvSpPr>
          <p:nvPr>
            <p:ph type="title"/>
          </p:nvPr>
        </p:nvSpPr>
        <p:spPr/>
        <p:txBody>
          <a:bodyPr>
            <a:normAutofit/>
          </a:bodyPr>
          <a:lstStyle/>
          <a:p>
            <a:r>
              <a:rPr lang="en-US"/>
              <a:t>Change in Albuminuria in the Overall Population </a:t>
            </a:r>
          </a:p>
        </p:txBody>
      </p:sp>
      <p:sp>
        <p:nvSpPr>
          <p:cNvPr id="3" name="Text Placeholder 2"/>
          <p:cNvSpPr>
            <a:spLocks noGrp="1"/>
          </p:cNvSpPr>
          <p:nvPr>
            <p:ph type="body" sz="quarter" idx="13"/>
          </p:nvPr>
        </p:nvSpPr>
        <p:spPr/>
        <p:txBody>
          <a:bodyPr/>
          <a:lstStyle/>
          <a:p>
            <a:r>
              <a:rPr lang="en-US"/>
              <a:t>CI = confidence interval; IQR = interquartile range; UACR = urinary albumin-to-creatinine ratio</a:t>
            </a:r>
          </a:p>
          <a:p>
            <a:r>
              <a:rPr lang="en-US"/>
              <a:t>Jongs N et al. Presented at: ERA-EDTA Congress; June 5-8, 2021; Virtual.</a:t>
            </a:r>
          </a:p>
        </p:txBody>
      </p:sp>
      <p:sp>
        <p:nvSpPr>
          <p:cNvPr id="12" name="TextBox 11">
            <a:extLst>
              <a:ext uri="{FF2B5EF4-FFF2-40B4-BE49-F238E27FC236}">
                <a16:creationId xmlns:a16="http://schemas.microsoft.com/office/drawing/2014/main" id="{93126085-45DF-4D5D-8CCE-1C4D0B4057FB}"/>
              </a:ext>
            </a:extLst>
          </p:cNvPr>
          <p:cNvSpPr txBox="1"/>
          <p:nvPr/>
        </p:nvSpPr>
        <p:spPr>
          <a:xfrm>
            <a:off x="2631768" y="4503770"/>
            <a:ext cx="5203669" cy="584775"/>
          </a:xfrm>
          <a:prstGeom prst="rect">
            <a:avLst/>
          </a:prstGeom>
          <a:noFill/>
        </p:spPr>
        <p:txBody>
          <a:bodyPr wrap="none" rtlCol="0">
            <a:spAutoFit/>
          </a:bodyPr>
          <a:lstStyle/>
          <a:p>
            <a:r>
              <a:rPr lang="en-GB" sz="1600" b="1"/>
              <a:t>Mean reduction in UACR dapagliflozin vs. placebo: </a:t>
            </a:r>
          </a:p>
          <a:p>
            <a:r>
              <a:rPr lang="en-GB" sz="1600" b="1"/>
              <a:t>29.3% (95% CI 25.2, 33.1); p&lt;0.001</a:t>
            </a:r>
          </a:p>
        </p:txBody>
      </p:sp>
      <p:graphicFrame>
        <p:nvGraphicFramePr>
          <p:cNvPr id="29" name="Table 28">
            <a:extLst>
              <a:ext uri="{FF2B5EF4-FFF2-40B4-BE49-F238E27FC236}">
                <a16:creationId xmlns:a16="http://schemas.microsoft.com/office/drawing/2014/main" id="{61D91B4C-1E5D-482A-85CC-7558EF376E4B}"/>
              </a:ext>
            </a:extLst>
          </p:cNvPr>
          <p:cNvGraphicFramePr>
            <a:graphicFrameLocks noGrp="1"/>
          </p:cNvGraphicFramePr>
          <p:nvPr/>
        </p:nvGraphicFramePr>
        <p:xfrm>
          <a:off x="1140938" y="5865458"/>
          <a:ext cx="9014461" cy="302388"/>
        </p:xfrm>
        <a:graphic>
          <a:graphicData uri="http://schemas.openxmlformats.org/drawingml/2006/table">
            <a:tbl>
              <a:tblPr firstRow="1" firstCol="1" bandRow="1">
                <a:tableStyleId>{2D5ABB26-0587-4C30-8999-92F81FD0307C}</a:tableStyleId>
              </a:tblPr>
              <a:tblGrid>
                <a:gridCol w="939721">
                  <a:extLst>
                    <a:ext uri="{9D8B030D-6E8A-4147-A177-3AD203B41FA5}">
                      <a16:colId xmlns:a16="http://schemas.microsoft.com/office/drawing/2014/main" val="3137569245"/>
                    </a:ext>
                  </a:extLst>
                </a:gridCol>
                <a:gridCol w="357695">
                  <a:extLst>
                    <a:ext uri="{9D8B030D-6E8A-4147-A177-3AD203B41FA5}">
                      <a16:colId xmlns:a16="http://schemas.microsoft.com/office/drawing/2014/main" val="3545251547"/>
                    </a:ext>
                  </a:extLst>
                </a:gridCol>
                <a:gridCol w="357695">
                  <a:extLst>
                    <a:ext uri="{9D8B030D-6E8A-4147-A177-3AD203B41FA5}">
                      <a16:colId xmlns:a16="http://schemas.microsoft.com/office/drawing/2014/main" val="725821239"/>
                    </a:ext>
                  </a:extLst>
                </a:gridCol>
                <a:gridCol w="357695">
                  <a:extLst>
                    <a:ext uri="{9D8B030D-6E8A-4147-A177-3AD203B41FA5}">
                      <a16:colId xmlns:a16="http://schemas.microsoft.com/office/drawing/2014/main" val="1373009768"/>
                    </a:ext>
                  </a:extLst>
                </a:gridCol>
                <a:gridCol w="357695">
                  <a:extLst>
                    <a:ext uri="{9D8B030D-6E8A-4147-A177-3AD203B41FA5}">
                      <a16:colId xmlns:a16="http://schemas.microsoft.com/office/drawing/2014/main" val="3753842892"/>
                    </a:ext>
                  </a:extLst>
                </a:gridCol>
                <a:gridCol w="162560">
                  <a:extLst>
                    <a:ext uri="{9D8B030D-6E8A-4147-A177-3AD203B41FA5}">
                      <a16:colId xmlns:a16="http://schemas.microsoft.com/office/drawing/2014/main" val="1137081133"/>
                    </a:ext>
                  </a:extLst>
                </a:gridCol>
                <a:gridCol w="810175">
                  <a:extLst>
                    <a:ext uri="{9D8B030D-6E8A-4147-A177-3AD203B41FA5}">
                      <a16:colId xmlns:a16="http://schemas.microsoft.com/office/drawing/2014/main" val="3158862181"/>
                    </a:ext>
                  </a:extLst>
                </a:gridCol>
                <a:gridCol w="810175">
                  <a:extLst>
                    <a:ext uri="{9D8B030D-6E8A-4147-A177-3AD203B41FA5}">
                      <a16:colId xmlns:a16="http://schemas.microsoft.com/office/drawing/2014/main" val="102645985"/>
                    </a:ext>
                  </a:extLst>
                </a:gridCol>
                <a:gridCol w="810175">
                  <a:extLst>
                    <a:ext uri="{9D8B030D-6E8A-4147-A177-3AD203B41FA5}">
                      <a16:colId xmlns:a16="http://schemas.microsoft.com/office/drawing/2014/main" val="65684553"/>
                    </a:ext>
                  </a:extLst>
                </a:gridCol>
                <a:gridCol w="810175">
                  <a:extLst>
                    <a:ext uri="{9D8B030D-6E8A-4147-A177-3AD203B41FA5}">
                      <a16:colId xmlns:a16="http://schemas.microsoft.com/office/drawing/2014/main" val="1359876394"/>
                    </a:ext>
                  </a:extLst>
                </a:gridCol>
                <a:gridCol w="810175">
                  <a:extLst>
                    <a:ext uri="{9D8B030D-6E8A-4147-A177-3AD203B41FA5}">
                      <a16:colId xmlns:a16="http://schemas.microsoft.com/office/drawing/2014/main" val="2570150529"/>
                    </a:ext>
                  </a:extLst>
                </a:gridCol>
                <a:gridCol w="810175">
                  <a:extLst>
                    <a:ext uri="{9D8B030D-6E8A-4147-A177-3AD203B41FA5}">
                      <a16:colId xmlns:a16="http://schemas.microsoft.com/office/drawing/2014/main" val="384558203"/>
                    </a:ext>
                  </a:extLst>
                </a:gridCol>
                <a:gridCol w="810175">
                  <a:extLst>
                    <a:ext uri="{9D8B030D-6E8A-4147-A177-3AD203B41FA5}">
                      <a16:colId xmlns:a16="http://schemas.microsoft.com/office/drawing/2014/main" val="992309231"/>
                    </a:ext>
                  </a:extLst>
                </a:gridCol>
                <a:gridCol w="810175">
                  <a:extLst>
                    <a:ext uri="{9D8B030D-6E8A-4147-A177-3AD203B41FA5}">
                      <a16:colId xmlns:a16="http://schemas.microsoft.com/office/drawing/2014/main" val="880258903"/>
                    </a:ext>
                  </a:extLst>
                </a:gridCol>
              </a:tblGrid>
              <a:tr h="140838">
                <a:tc>
                  <a:txBody>
                    <a:bodyPr/>
                    <a:lstStyle/>
                    <a:p>
                      <a:pPr>
                        <a:lnSpc>
                          <a:spcPct val="107000"/>
                        </a:lnSpc>
                        <a:spcAft>
                          <a:spcPts val="800"/>
                        </a:spcAft>
                      </a:pPr>
                      <a:r>
                        <a:rPr lang="en-GB" sz="1000" b="1">
                          <a:solidFill>
                            <a:schemeClr val="accent1"/>
                          </a:solidFill>
                          <a:effectLst/>
                          <a:latin typeface="+mn-lt"/>
                        </a:rPr>
                        <a:t>Dapagliflozin</a:t>
                      </a:r>
                      <a:endParaRPr lang="en-GB" sz="1000" b="1">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accent1"/>
                          </a:solidFill>
                          <a:effectLst/>
                          <a:latin typeface="+mn-lt"/>
                        </a:rPr>
                        <a:t> 2152</a:t>
                      </a:r>
                      <a:endParaRPr lang="en-GB" sz="1000">
                        <a:solidFill>
                          <a:schemeClr val="accent1"/>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1000">
                          <a:solidFill>
                            <a:schemeClr val="accent1"/>
                          </a:solidFill>
                          <a:effectLst/>
                          <a:latin typeface="+mn-lt"/>
                        </a:rPr>
                        <a:t>2085</a:t>
                      </a:r>
                      <a:endParaRPr lang="en-GB" sz="1000">
                        <a:solidFill>
                          <a:schemeClr val="accent1"/>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1000">
                          <a:solidFill>
                            <a:schemeClr val="accent1"/>
                          </a:solidFill>
                          <a:effectLst/>
                          <a:latin typeface="+mn-lt"/>
                        </a:rPr>
                        <a:t>2047</a:t>
                      </a:r>
                      <a:endParaRPr lang="en-GB" sz="1000">
                        <a:solidFill>
                          <a:schemeClr val="accent1"/>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1000">
                          <a:solidFill>
                            <a:schemeClr val="accent1"/>
                          </a:solidFill>
                          <a:effectLst/>
                          <a:latin typeface="+mn-lt"/>
                        </a:rPr>
                        <a:t>2048</a:t>
                      </a:r>
                      <a:endParaRPr lang="en-GB" sz="1000">
                        <a:solidFill>
                          <a:schemeClr val="accent1"/>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endParaRPr lang="en-GB" sz="100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accent1"/>
                          </a:solidFill>
                          <a:effectLst/>
                          <a:latin typeface="+mn-lt"/>
                        </a:rPr>
                        <a:t>1943</a:t>
                      </a:r>
                      <a:endParaRPr lang="en-GB" sz="100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accent1"/>
                          </a:solidFill>
                          <a:effectLst/>
                          <a:latin typeface="+mn-lt"/>
                        </a:rPr>
                        <a:t>1884</a:t>
                      </a:r>
                      <a:endParaRPr lang="en-GB" sz="100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accent1"/>
                          </a:solidFill>
                          <a:effectLst/>
                          <a:latin typeface="+mn-lt"/>
                        </a:rPr>
                        <a:t>1843</a:t>
                      </a:r>
                      <a:endParaRPr lang="en-GB" sz="100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accent1"/>
                          </a:solidFill>
                          <a:effectLst/>
                          <a:latin typeface="+mn-lt"/>
                        </a:rPr>
                        <a:t>1778</a:t>
                      </a:r>
                      <a:endParaRPr lang="en-GB" sz="100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accent1"/>
                          </a:solidFill>
                          <a:effectLst/>
                          <a:latin typeface="+mn-lt"/>
                        </a:rPr>
                        <a:t>1631</a:t>
                      </a:r>
                      <a:endParaRPr lang="en-GB" sz="100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accent1"/>
                          </a:solidFill>
                          <a:effectLst/>
                          <a:latin typeface="+mn-lt"/>
                        </a:rPr>
                        <a:t>1172</a:t>
                      </a:r>
                      <a:endParaRPr lang="en-GB" sz="100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accent1"/>
                          </a:solidFill>
                          <a:effectLst/>
                          <a:latin typeface="+mn-lt"/>
                        </a:rPr>
                        <a:t>692</a:t>
                      </a:r>
                      <a:endParaRPr lang="en-GB" sz="100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accent1"/>
                          </a:solidFill>
                          <a:effectLst/>
                          <a:latin typeface="+mn-lt"/>
                        </a:rPr>
                        <a:t>233</a:t>
                      </a:r>
                      <a:endParaRPr lang="en-GB" sz="100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7974855"/>
                  </a:ext>
                </a:extLst>
              </a:tr>
              <a:tr h="140838">
                <a:tc>
                  <a:txBody>
                    <a:bodyPr/>
                    <a:lstStyle/>
                    <a:p>
                      <a:pPr>
                        <a:lnSpc>
                          <a:spcPct val="107000"/>
                        </a:lnSpc>
                        <a:spcAft>
                          <a:spcPts val="800"/>
                        </a:spcAft>
                      </a:pPr>
                      <a:r>
                        <a:rPr lang="en-GB" sz="1000" b="1">
                          <a:solidFill>
                            <a:schemeClr val="bg1">
                              <a:lumMod val="50000"/>
                            </a:schemeClr>
                          </a:solidFill>
                          <a:effectLst/>
                          <a:latin typeface="+mn-lt"/>
                        </a:rPr>
                        <a:t>Placebo</a:t>
                      </a:r>
                      <a:endParaRPr lang="en-GB" sz="1000" b="1">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bg1">
                              <a:lumMod val="50000"/>
                            </a:schemeClr>
                          </a:solidFill>
                          <a:effectLst/>
                          <a:latin typeface="+mn-lt"/>
                        </a:rPr>
                        <a:t> 2152</a:t>
                      </a:r>
                      <a:endParaRPr lang="en-GB" sz="100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1000">
                          <a:solidFill>
                            <a:schemeClr val="bg1">
                              <a:lumMod val="50000"/>
                            </a:schemeClr>
                          </a:solidFill>
                          <a:effectLst/>
                          <a:latin typeface="+mn-lt"/>
                        </a:rPr>
                        <a:t>2090</a:t>
                      </a:r>
                      <a:endParaRPr lang="en-GB" sz="100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1000">
                          <a:solidFill>
                            <a:schemeClr val="bg1">
                              <a:lumMod val="50000"/>
                            </a:schemeClr>
                          </a:solidFill>
                          <a:effectLst/>
                          <a:latin typeface="+mn-lt"/>
                        </a:rPr>
                        <a:t>2054</a:t>
                      </a:r>
                      <a:endParaRPr lang="en-GB" sz="100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GB" sz="1000">
                          <a:solidFill>
                            <a:schemeClr val="bg1">
                              <a:lumMod val="50000"/>
                            </a:schemeClr>
                          </a:solidFill>
                          <a:effectLst/>
                          <a:latin typeface="+mn-lt"/>
                        </a:rPr>
                        <a:t>2033</a:t>
                      </a:r>
                      <a:endParaRPr lang="en-GB" sz="100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endParaRPr lang="en-GB" sz="100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bg1">
                              <a:lumMod val="50000"/>
                            </a:schemeClr>
                          </a:solidFill>
                          <a:effectLst/>
                          <a:latin typeface="+mn-lt"/>
                        </a:rPr>
                        <a:t>1909</a:t>
                      </a:r>
                      <a:endParaRPr lang="en-GB" sz="100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bg1">
                              <a:lumMod val="50000"/>
                            </a:schemeClr>
                          </a:solidFill>
                          <a:effectLst/>
                          <a:latin typeface="+mn-lt"/>
                        </a:rPr>
                        <a:t>1854</a:t>
                      </a:r>
                      <a:endParaRPr lang="en-GB" sz="100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bg1">
                              <a:lumMod val="50000"/>
                            </a:schemeClr>
                          </a:solidFill>
                          <a:effectLst/>
                          <a:latin typeface="+mn-lt"/>
                        </a:rPr>
                        <a:t>1818</a:t>
                      </a:r>
                      <a:endParaRPr lang="en-GB" sz="100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bg1">
                              <a:lumMod val="50000"/>
                            </a:schemeClr>
                          </a:solidFill>
                          <a:effectLst/>
                          <a:latin typeface="+mn-lt"/>
                        </a:rPr>
                        <a:t>1748</a:t>
                      </a:r>
                      <a:endParaRPr lang="en-GB" sz="100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bg1">
                              <a:lumMod val="50000"/>
                            </a:schemeClr>
                          </a:solidFill>
                          <a:effectLst/>
                          <a:latin typeface="+mn-lt"/>
                        </a:rPr>
                        <a:t>1581</a:t>
                      </a:r>
                      <a:endParaRPr lang="en-GB" sz="100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bg1">
                              <a:lumMod val="50000"/>
                            </a:schemeClr>
                          </a:solidFill>
                          <a:effectLst/>
                          <a:latin typeface="+mn-lt"/>
                        </a:rPr>
                        <a:t>1135</a:t>
                      </a:r>
                      <a:endParaRPr lang="en-GB" sz="100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bg1">
                              <a:lumMod val="50000"/>
                            </a:schemeClr>
                          </a:solidFill>
                          <a:effectLst/>
                          <a:latin typeface="+mn-lt"/>
                        </a:rPr>
                        <a:t>640</a:t>
                      </a:r>
                      <a:endParaRPr lang="en-GB" sz="100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a:solidFill>
                            <a:schemeClr val="bg1">
                              <a:lumMod val="50000"/>
                            </a:schemeClr>
                          </a:solidFill>
                          <a:effectLst/>
                          <a:latin typeface="+mn-lt"/>
                        </a:rPr>
                        <a:t>229</a:t>
                      </a:r>
                      <a:endParaRPr lang="en-GB" sz="100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7121416"/>
                  </a:ext>
                </a:extLst>
              </a:tr>
            </a:tbl>
          </a:graphicData>
        </a:graphic>
      </p:graphicFrame>
      <p:sp>
        <p:nvSpPr>
          <p:cNvPr id="13" name="TextBox 12">
            <a:extLst>
              <a:ext uri="{FF2B5EF4-FFF2-40B4-BE49-F238E27FC236}">
                <a16:creationId xmlns:a16="http://schemas.microsoft.com/office/drawing/2014/main" id="{93126085-45DF-4D5D-8CCE-1C4D0B4057FB}"/>
              </a:ext>
            </a:extLst>
          </p:cNvPr>
          <p:cNvSpPr txBox="1"/>
          <p:nvPr/>
        </p:nvSpPr>
        <p:spPr>
          <a:xfrm>
            <a:off x="2631768" y="1070697"/>
            <a:ext cx="3642344" cy="830997"/>
          </a:xfrm>
          <a:prstGeom prst="rect">
            <a:avLst/>
          </a:prstGeom>
          <a:noFill/>
        </p:spPr>
        <p:txBody>
          <a:bodyPr wrap="none" rtlCol="0">
            <a:spAutoFit/>
          </a:bodyPr>
          <a:lstStyle/>
          <a:p>
            <a:r>
              <a:rPr lang="en-GB" sz="1600" b="1"/>
              <a:t>Median (IQR) baseline UACR, mg/g </a:t>
            </a:r>
          </a:p>
          <a:p>
            <a:r>
              <a:rPr lang="en-GB" sz="1600" b="1">
                <a:solidFill>
                  <a:schemeClr val="accent1"/>
                </a:solidFill>
              </a:rPr>
              <a:t>Dapagliflozin: 965 (472–1903) </a:t>
            </a:r>
          </a:p>
          <a:p>
            <a:r>
              <a:rPr lang="en-GB" sz="1600" b="1">
                <a:solidFill>
                  <a:schemeClr val="bg1">
                    <a:lumMod val="50000"/>
                  </a:schemeClr>
                </a:solidFill>
              </a:rPr>
              <a:t>Placebo: 934 (482–1868)</a:t>
            </a:r>
          </a:p>
        </p:txBody>
      </p:sp>
      <p:sp>
        <p:nvSpPr>
          <p:cNvPr id="14" name="TextBox 13">
            <a:extLst>
              <a:ext uri="{FF2B5EF4-FFF2-40B4-BE49-F238E27FC236}">
                <a16:creationId xmlns:a16="http://schemas.microsoft.com/office/drawing/2014/main" id="{DC7BFC47-66DF-4F50-B45B-373D8FEC3CBF}"/>
              </a:ext>
            </a:extLst>
          </p:cNvPr>
          <p:cNvSpPr txBox="1">
            <a:spLocks/>
          </p:cNvSpPr>
          <p:nvPr/>
        </p:nvSpPr>
        <p:spPr>
          <a:xfrm>
            <a:off x="8035231" y="4022547"/>
            <a:ext cx="1928413" cy="553998"/>
          </a:xfrm>
          <a:prstGeom prst="rect">
            <a:avLst/>
          </a:prstGeom>
          <a:noFill/>
        </p:spPr>
        <p:txBody>
          <a:bodyPr wrap="none" lIns="0" rIns="0" rtlCol="0">
            <a:spAutoFit/>
          </a:bodyPr>
          <a:lstStyle/>
          <a:p>
            <a:pPr>
              <a:buClr>
                <a:schemeClr val="accent1"/>
              </a:buClr>
            </a:pPr>
            <a:r>
              <a:rPr lang="en-US" sz="1600" b="1">
                <a:solidFill>
                  <a:schemeClr val="accent1"/>
                </a:solidFill>
              </a:rPr>
              <a:t>Dapagliflozin 10 mg</a:t>
            </a:r>
            <a:br>
              <a:rPr lang="en-US" sz="1600" b="1">
                <a:solidFill>
                  <a:schemeClr val="accent1"/>
                </a:solidFill>
              </a:rPr>
            </a:br>
            <a:r>
              <a:rPr lang="en-US" sz="1400" b="1">
                <a:solidFill>
                  <a:schemeClr val="accent1"/>
                </a:solidFill>
              </a:rPr>
              <a:t>42.9% reduction</a:t>
            </a:r>
          </a:p>
        </p:txBody>
      </p:sp>
      <p:sp>
        <p:nvSpPr>
          <p:cNvPr id="15" name="TextBox 14">
            <a:extLst>
              <a:ext uri="{FF2B5EF4-FFF2-40B4-BE49-F238E27FC236}">
                <a16:creationId xmlns:a16="http://schemas.microsoft.com/office/drawing/2014/main" id="{31976136-100C-40EA-9B1A-7944DC68BFE0}"/>
              </a:ext>
            </a:extLst>
          </p:cNvPr>
          <p:cNvSpPr txBox="1">
            <a:spLocks/>
          </p:cNvSpPr>
          <p:nvPr/>
        </p:nvSpPr>
        <p:spPr>
          <a:xfrm>
            <a:off x="8035231" y="1575651"/>
            <a:ext cx="1372171" cy="553998"/>
          </a:xfrm>
          <a:prstGeom prst="rect">
            <a:avLst/>
          </a:prstGeom>
          <a:noFill/>
        </p:spPr>
        <p:txBody>
          <a:bodyPr wrap="none" lIns="0" rIns="0" rtlCol="0">
            <a:spAutoFit/>
          </a:bodyPr>
          <a:lstStyle/>
          <a:p>
            <a:pPr>
              <a:buClr>
                <a:schemeClr val="accent1"/>
              </a:buClr>
            </a:pPr>
            <a:r>
              <a:rPr lang="en-US" sz="1600" b="1">
                <a:solidFill>
                  <a:schemeClr val="bg1">
                    <a:lumMod val="50000"/>
                  </a:schemeClr>
                </a:solidFill>
              </a:rPr>
              <a:t>Placebo</a:t>
            </a:r>
            <a:br>
              <a:rPr lang="en-US" sz="1600" b="1">
                <a:solidFill>
                  <a:schemeClr val="bg1">
                    <a:lumMod val="50000"/>
                  </a:schemeClr>
                </a:solidFill>
              </a:rPr>
            </a:br>
            <a:r>
              <a:rPr lang="en-US" sz="1400" b="1">
                <a:solidFill>
                  <a:schemeClr val="bg1">
                    <a:lumMod val="50000"/>
                  </a:schemeClr>
                </a:solidFill>
              </a:rPr>
              <a:t>19.2% reduction</a:t>
            </a:r>
          </a:p>
        </p:txBody>
      </p:sp>
      <p:cxnSp>
        <p:nvCxnSpPr>
          <p:cNvPr id="59" name="Straight Connector 58">
            <a:extLst>
              <a:ext uri="{FF2B5EF4-FFF2-40B4-BE49-F238E27FC236}">
                <a16:creationId xmlns:a16="http://schemas.microsoft.com/office/drawing/2014/main" id="{94892972-5FA9-4A12-837F-1A4E93B1D94C}"/>
              </a:ext>
            </a:extLst>
          </p:cNvPr>
          <p:cNvCxnSpPr>
            <a:cxnSpLocks/>
          </p:cNvCxnSpPr>
          <p:nvPr/>
        </p:nvCxnSpPr>
        <p:spPr>
          <a:xfrm>
            <a:off x="2407833" y="1617953"/>
            <a:ext cx="740422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97CC947B-44E6-4E30-BA53-8EDACF8E0DD4}"/>
              </a:ext>
            </a:extLst>
          </p:cNvPr>
          <p:cNvGrpSpPr/>
          <p:nvPr/>
        </p:nvGrpSpPr>
        <p:grpSpPr>
          <a:xfrm>
            <a:off x="1710460" y="1493712"/>
            <a:ext cx="8257917" cy="4236825"/>
            <a:chOff x="2277136" y="1609623"/>
            <a:chExt cx="8257917" cy="4236825"/>
          </a:xfrm>
        </p:grpSpPr>
        <p:sp>
          <p:nvSpPr>
            <p:cNvPr id="31" name="TextBox 30">
              <a:extLst>
                <a:ext uri="{FF2B5EF4-FFF2-40B4-BE49-F238E27FC236}">
                  <a16:creationId xmlns:a16="http://schemas.microsoft.com/office/drawing/2014/main" id="{68CEB918-92C9-4E73-9C8B-0FA56F39D1BA}"/>
                </a:ext>
              </a:extLst>
            </p:cNvPr>
            <p:cNvSpPr txBox="1"/>
            <p:nvPr/>
          </p:nvSpPr>
          <p:spPr>
            <a:xfrm>
              <a:off x="2691503" y="1609623"/>
              <a:ext cx="255198" cy="246221"/>
            </a:xfrm>
            <a:prstGeom prst="rect">
              <a:avLst/>
            </a:prstGeom>
            <a:noFill/>
          </p:spPr>
          <p:txBody>
            <a:bodyPr wrap="none" rtlCol="0">
              <a:spAutoFit/>
            </a:bodyPr>
            <a:lstStyle/>
            <a:p>
              <a:pPr algn="r">
                <a:buClr>
                  <a:schemeClr val="accent1"/>
                </a:buClr>
              </a:pPr>
              <a:r>
                <a:rPr lang="en-US" sz="1000"/>
                <a:t>0</a:t>
              </a:r>
            </a:p>
          </p:txBody>
        </p:sp>
        <p:sp>
          <p:nvSpPr>
            <p:cNvPr id="18" name="Freeform: Shape 17">
              <a:extLst>
                <a:ext uri="{FF2B5EF4-FFF2-40B4-BE49-F238E27FC236}">
                  <a16:creationId xmlns:a16="http://schemas.microsoft.com/office/drawing/2014/main" id="{940CC262-0065-46F6-BD0C-781E5A67FE16}"/>
                </a:ext>
              </a:extLst>
            </p:cNvPr>
            <p:cNvSpPr/>
            <p:nvPr/>
          </p:nvSpPr>
          <p:spPr>
            <a:xfrm>
              <a:off x="2966422" y="1737218"/>
              <a:ext cx="7377025" cy="3538147"/>
            </a:xfrm>
            <a:custGeom>
              <a:avLst/>
              <a:gdLst>
                <a:gd name="connsiteX0" fmla="*/ 0 w 6656439"/>
                <a:gd name="connsiteY0" fmla="*/ 0 h 3873909"/>
                <a:gd name="connsiteX1" fmla="*/ 0 w 6656439"/>
                <a:gd name="connsiteY1" fmla="*/ 3873909 h 3873909"/>
                <a:gd name="connsiteX2" fmla="*/ 6656439 w 6656439"/>
                <a:gd name="connsiteY2" fmla="*/ 3873909 h 3873909"/>
              </a:gdLst>
              <a:ahLst/>
              <a:cxnLst>
                <a:cxn ang="0">
                  <a:pos x="connsiteX0" y="connsiteY0"/>
                </a:cxn>
                <a:cxn ang="0">
                  <a:pos x="connsiteX1" y="connsiteY1"/>
                </a:cxn>
                <a:cxn ang="0">
                  <a:pos x="connsiteX2" y="connsiteY2"/>
                </a:cxn>
              </a:cxnLst>
              <a:rect l="l" t="t" r="r" b="b"/>
              <a:pathLst>
                <a:path w="6656439" h="3873909">
                  <a:moveTo>
                    <a:pt x="0" y="0"/>
                  </a:moveTo>
                  <a:lnTo>
                    <a:pt x="0" y="3873909"/>
                  </a:lnTo>
                  <a:lnTo>
                    <a:pt x="6656439" y="387390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848B9ED-868A-4CB8-ADA9-3E141C51CD68}"/>
                </a:ext>
              </a:extLst>
            </p:cNvPr>
            <p:cNvCxnSpPr>
              <a:cxnSpLocks/>
            </p:cNvCxnSpPr>
            <p:nvPr/>
          </p:nvCxnSpPr>
          <p:spPr>
            <a:xfrm>
              <a:off x="2870997" y="1736744"/>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6F3ED47-2C8A-48A6-B83E-DE8FFD2BEFB6}"/>
                </a:ext>
              </a:extLst>
            </p:cNvPr>
            <p:cNvCxnSpPr>
              <a:cxnSpLocks/>
            </p:cNvCxnSpPr>
            <p:nvPr/>
          </p:nvCxnSpPr>
          <p:spPr>
            <a:xfrm>
              <a:off x="2870997" y="2674845"/>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5E6689-626D-4262-832D-3F872BD0F6F9}"/>
                </a:ext>
              </a:extLst>
            </p:cNvPr>
            <p:cNvCxnSpPr>
              <a:cxnSpLocks/>
            </p:cNvCxnSpPr>
            <p:nvPr/>
          </p:nvCxnSpPr>
          <p:spPr>
            <a:xfrm>
              <a:off x="2870997" y="3626589"/>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9BAF9C4-D986-4DB6-AB94-78B0B4DAC7E6}"/>
                </a:ext>
              </a:extLst>
            </p:cNvPr>
            <p:cNvCxnSpPr>
              <a:cxnSpLocks/>
            </p:cNvCxnSpPr>
            <p:nvPr/>
          </p:nvCxnSpPr>
          <p:spPr>
            <a:xfrm>
              <a:off x="2870997" y="4556815"/>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E581105-A306-4617-B82F-F9051339EE64}"/>
                </a:ext>
              </a:extLst>
            </p:cNvPr>
            <p:cNvSpPr txBox="1"/>
            <p:nvPr/>
          </p:nvSpPr>
          <p:spPr>
            <a:xfrm>
              <a:off x="2577689" y="4433705"/>
              <a:ext cx="369012" cy="246221"/>
            </a:xfrm>
            <a:prstGeom prst="rect">
              <a:avLst/>
            </a:prstGeom>
            <a:noFill/>
          </p:spPr>
          <p:txBody>
            <a:bodyPr wrap="none" rtlCol="0">
              <a:spAutoFit/>
            </a:bodyPr>
            <a:lstStyle/>
            <a:p>
              <a:pPr algn="r">
                <a:buClr>
                  <a:schemeClr val="accent1"/>
                </a:buClr>
              </a:pPr>
              <a:r>
                <a:rPr lang="en-US" sz="1000"/>
                <a:t>-60</a:t>
              </a:r>
            </a:p>
          </p:txBody>
        </p:sp>
        <p:sp>
          <p:nvSpPr>
            <p:cNvPr id="28" name="TextBox 27">
              <a:extLst>
                <a:ext uri="{FF2B5EF4-FFF2-40B4-BE49-F238E27FC236}">
                  <a16:creationId xmlns:a16="http://schemas.microsoft.com/office/drawing/2014/main" id="{3C8C6826-E21D-4469-B5BB-E9C2989AD015}"/>
                </a:ext>
              </a:extLst>
            </p:cNvPr>
            <p:cNvSpPr txBox="1"/>
            <p:nvPr/>
          </p:nvSpPr>
          <p:spPr>
            <a:xfrm>
              <a:off x="2577689" y="3503479"/>
              <a:ext cx="369012" cy="246221"/>
            </a:xfrm>
            <a:prstGeom prst="rect">
              <a:avLst/>
            </a:prstGeom>
            <a:noFill/>
          </p:spPr>
          <p:txBody>
            <a:bodyPr wrap="none" rtlCol="0">
              <a:spAutoFit/>
            </a:bodyPr>
            <a:lstStyle/>
            <a:p>
              <a:pPr algn="r">
                <a:buClr>
                  <a:schemeClr val="accent1"/>
                </a:buClr>
              </a:pPr>
              <a:r>
                <a:rPr lang="en-US" sz="1000"/>
                <a:t>-40</a:t>
              </a:r>
            </a:p>
          </p:txBody>
        </p:sp>
        <p:sp>
          <p:nvSpPr>
            <p:cNvPr id="30" name="TextBox 29">
              <a:extLst>
                <a:ext uri="{FF2B5EF4-FFF2-40B4-BE49-F238E27FC236}">
                  <a16:creationId xmlns:a16="http://schemas.microsoft.com/office/drawing/2014/main" id="{888BB2B9-32DD-452A-A8B4-9A6821EFEE02}"/>
                </a:ext>
              </a:extLst>
            </p:cNvPr>
            <p:cNvSpPr txBox="1"/>
            <p:nvPr/>
          </p:nvSpPr>
          <p:spPr>
            <a:xfrm>
              <a:off x="2577689" y="2551735"/>
              <a:ext cx="369012" cy="246221"/>
            </a:xfrm>
            <a:prstGeom prst="rect">
              <a:avLst/>
            </a:prstGeom>
            <a:noFill/>
          </p:spPr>
          <p:txBody>
            <a:bodyPr wrap="none" rtlCol="0">
              <a:spAutoFit/>
            </a:bodyPr>
            <a:lstStyle/>
            <a:p>
              <a:pPr algn="r">
                <a:buClr>
                  <a:schemeClr val="accent1"/>
                </a:buClr>
              </a:pPr>
              <a:r>
                <a:rPr lang="en-US" sz="1000"/>
                <a:t>-20</a:t>
              </a:r>
            </a:p>
          </p:txBody>
        </p:sp>
        <p:sp>
          <p:nvSpPr>
            <p:cNvPr id="33" name="TextBox 32">
              <a:extLst>
                <a:ext uri="{FF2B5EF4-FFF2-40B4-BE49-F238E27FC236}">
                  <a16:creationId xmlns:a16="http://schemas.microsoft.com/office/drawing/2014/main" id="{D8AC2869-521C-4D67-827A-A62DA681877A}"/>
                </a:ext>
              </a:extLst>
            </p:cNvPr>
            <p:cNvSpPr txBox="1"/>
            <p:nvPr/>
          </p:nvSpPr>
          <p:spPr>
            <a:xfrm>
              <a:off x="2846910" y="5348375"/>
              <a:ext cx="255198" cy="246221"/>
            </a:xfrm>
            <a:prstGeom prst="rect">
              <a:avLst/>
            </a:prstGeom>
            <a:noFill/>
          </p:spPr>
          <p:txBody>
            <a:bodyPr wrap="none" rtlCol="0">
              <a:spAutoFit/>
            </a:bodyPr>
            <a:lstStyle/>
            <a:p>
              <a:pPr algn="ctr">
                <a:buClr>
                  <a:schemeClr val="accent1"/>
                </a:buClr>
              </a:pPr>
              <a:r>
                <a:rPr lang="en-US" sz="1000"/>
                <a:t>0</a:t>
              </a:r>
            </a:p>
          </p:txBody>
        </p:sp>
        <p:cxnSp>
          <p:nvCxnSpPr>
            <p:cNvPr id="34" name="Straight Connector 33">
              <a:extLst>
                <a:ext uri="{FF2B5EF4-FFF2-40B4-BE49-F238E27FC236}">
                  <a16:creationId xmlns:a16="http://schemas.microsoft.com/office/drawing/2014/main" id="{184F866B-306C-4F81-9F3E-182CDF5DCB48}"/>
                </a:ext>
              </a:extLst>
            </p:cNvPr>
            <p:cNvCxnSpPr>
              <a:cxnSpLocks/>
            </p:cNvCxnSpPr>
            <p:nvPr/>
          </p:nvCxnSpPr>
          <p:spPr>
            <a:xfrm rot="16200000">
              <a:off x="2920702" y="531700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CD7A388-5403-4E7B-B5CB-26B4132BB2CA}"/>
                </a:ext>
              </a:extLst>
            </p:cNvPr>
            <p:cNvCxnSpPr>
              <a:cxnSpLocks/>
            </p:cNvCxnSpPr>
            <p:nvPr/>
          </p:nvCxnSpPr>
          <p:spPr>
            <a:xfrm rot="16200000">
              <a:off x="3755477" y="531700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AC42C32-F4F9-4EA0-9514-891F4F0F6BB9}"/>
                </a:ext>
              </a:extLst>
            </p:cNvPr>
            <p:cNvCxnSpPr>
              <a:cxnSpLocks/>
            </p:cNvCxnSpPr>
            <p:nvPr/>
          </p:nvCxnSpPr>
          <p:spPr>
            <a:xfrm rot="16200000">
              <a:off x="4572958" y="531700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9505321-8051-42DE-A92A-6604F15A1319}"/>
                </a:ext>
              </a:extLst>
            </p:cNvPr>
            <p:cNvCxnSpPr>
              <a:cxnSpLocks/>
            </p:cNvCxnSpPr>
            <p:nvPr/>
          </p:nvCxnSpPr>
          <p:spPr>
            <a:xfrm rot="16200000">
              <a:off x="5390439" y="531700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C2A9954-398A-4CFE-9751-1EFFBC9BB23F}"/>
                </a:ext>
              </a:extLst>
            </p:cNvPr>
            <p:cNvCxnSpPr>
              <a:cxnSpLocks/>
            </p:cNvCxnSpPr>
            <p:nvPr/>
          </p:nvCxnSpPr>
          <p:spPr>
            <a:xfrm rot="16200000">
              <a:off x="6207920" y="531700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614B801-073A-4D3D-8819-20C64F6008CD}"/>
                </a:ext>
              </a:extLst>
            </p:cNvPr>
            <p:cNvCxnSpPr>
              <a:cxnSpLocks/>
            </p:cNvCxnSpPr>
            <p:nvPr/>
          </p:nvCxnSpPr>
          <p:spPr>
            <a:xfrm rot="16200000">
              <a:off x="7025401" y="531700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301A795-8521-4D44-940A-9545EBD9D68A}"/>
                </a:ext>
              </a:extLst>
            </p:cNvPr>
            <p:cNvCxnSpPr>
              <a:cxnSpLocks/>
            </p:cNvCxnSpPr>
            <p:nvPr/>
          </p:nvCxnSpPr>
          <p:spPr>
            <a:xfrm rot="16200000">
              <a:off x="8660363" y="531700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07E54C5-88FF-4850-8062-FD30BB9EFDB5}"/>
                </a:ext>
              </a:extLst>
            </p:cNvPr>
            <p:cNvCxnSpPr>
              <a:cxnSpLocks/>
            </p:cNvCxnSpPr>
            <p:nvPr/>
          </p:nvCxnSpPr>
          <p:spPr>
            <a:xfrm rot="16200000">
              <a:off x="7842882" y="5317002"/>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DF3483C-1A13-47C5-94BE-47BB8B08AE9A}"/>
                </a:ext>
              </a:extLst>
            </p:cNvPr>
            <p:cNvCxnSpPr>
              <a:cxnSpLocks/>
            </p:cNvCxnSpPr>
            <p:nvPr/>
          </p:nvCxnSpPr>
          <p:spPr>
            <a:xfrm rot="16200000">
              <a:off x="9477844" y="531700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4655CAE-D782-41E9-B0CC-1727017AED0A}"/>
                </a:ext>
              </a:extLst>
            </p:cNvPr>
            <p:cNvSpPr txBox="1"/>
            <p:nvPr/>
          </p:nvSpPr>
          <p:spPr>
            <a:xfrm>
              <a:off x="3673598" y="5348375"/>
              <a:ext cx="255198" cy="246221"/>
            </a:xfrm>
            <a:prstGeom prst="rect">
              <a:avLst/>
            </a:prstGeom>
            <a:noFill/>
          </p:spPr>
          <p:txBody>
            <a:bodyPr wrap="none" rtlCol="0">
              <a:spAutoFit/>
            </a:bodyPr>
            <a:lstStyle/>
            <a:p>
              <a:pPr algn="ctr">
                <a:buClr>
                  <a:schemeClr val="accent1"/>
                </a:buClr>
              </a:pPr>
              <a:r>
                <a:rPr lang="en-US" sz="1000"/>
                <a:t>4</a:t>
              </a:r>
            </a:p>
          </p:txBody>
        </p:sp>
        <p:sp>
          <p:nvSpPr>
            <p:cNvPr id="44" name="TextBox 43">
              <a:extLst>
                <a:ext uri="{FF2B5EF4-FFF2-40B4-BE49-F238E27FC236}">
                  <a16:creationId xmlns:a16="http://schemas.microsoft.com/office/drawing/2014/main" id="{DD451D32-5C1D-42C7-9734-1E6F862B5F89}"/>
                </a:ext>
              </a:extLst>
            </p:cNvPr>
            <p:cNvSpPr txBox="1"/>
            <p:nvPr/>
          </p:nvSpPr>
          <p:spPr>
            <a:xfrm>
              <a:off x="4500288" y="5348375"/>
              <a:ext cx="255198" cy="246221"/>
            </a:xfrm>
            <a:prstGeom prst="rect">
              <a:avLst/>
            </a:prstGeom>
            <a:noFill/>
          </p:spPr>
          <p:txBody>
            <a:bodyPr wrap="square" rtlCol="0">
              <a:spAutoFit/>
            </a:bodyPr>
            <a:lstStyle/>
            <a:p>
              <a:pPr algn="ctr">
                <a:buClr>
                  <a:schemeClr val="accent1"/>
                </a:buClr>
              </a:pPr>
              <a:r>
                <a:rPr lang="en-US" sz="1000"/>
                <a:t>8</a:t>
              </a:r>
            </a:p>
          </p:txBody>
        </p:sp>
        <p:sp>
          <p:nvSpPr>
            <p:cNvPr id="45" name="TextBox 44">
              <a:extLst>
                <a:ext uri="{FF2B5EF4-FFF2-40B4-BE49-F238E27FC236}">
                  <a16:creationId xmlns:a16="http://schemas.microsoft.com/office/drawing/2014/main" id="{BD213CB7-2425-4D91-B9F8-F5D4327492C9}"/>
                </a:ext>
              </a:extLst>
            </p:cNvPr>
            <p:cNvSpPr txBox="1">
              <a:spLocks/>
            </p:cNvSpPr>
            <p:nvPr/>
          </p:nvSpPr>
          <p:spPr>
            <a:xfrm>
              <a:off x="5277818" y="5348376"/>
              <a:ext cx="365760" cy="246221"/>
            </a:xfrm>
            <a:prstGeom prst="rect">
              <a:avLst/>
            </a:prstGeom>
            <a:noFill/>
          </p:spPr>
          <p:txBody>
            <a:bodyPr wrap="square" rtlCol="0">
              <a:spAutoFit/>
            </a:bodyPr>
            <a:lstStyle/>
            <a:p>
              <a:pPr algn="ctr">
                <a:buClr>
                  <a:schemeClr val="accent1"/>
                </a:buClr>
              </a:pPr>
              <a:r>
                <a:rPr lang="en-US" sz="1000"/>
                <a:t>12</a:t>
              </a:r>
            </a:p>
          </p:txBody>
        </p:sp>
        <p:sp>
          <p:nvSpPr>
            <p:cNvPr id="46" name="TextBox 45">
              <a:extLst>
                <a:ext uri="{FF2B5EF4-FFF2-40B4-BE49-F238E27FC236}">
                  <a16:creationId xmlns:a16="http://schemas.microsoft.com/office/drawing/2014/main" id="{7E8C4E2A-356D-4FA2-8190-3D4EB82DEBAC}"/>
                </a:ext>
              </a:extLst>
            </p:cNvPr>
            <p:cNvSpPr txBox="1"/>
            <p:nvPr/>
          </p:nvSpPr>
          <p:spPr>
            <a:xfrm>
              <a:off x="6098550" y="5348375"/>
              <a:ext cx="365760" cy="246221"/>
            </a:xfrm>
            <a:prstGeom prst="rect">
              <a:avLst/>
            </a:prstGeom>
            <a:noFill/>
          </p:spPr>
          <p:txBody>
            <a:bodyPr wrap="square" rtlCol="0">
              <a:spAutoFit/>
            </a:bodyPr>
            <a:lstStyle/>
            <a:p>
              <a:pPr algn="ctr">
                <a:buClr>
                  <a:schemeClr val="accent1"/>
                </a:buClr>
              </a:pPr>
              <a:r>
                <a:rPr lang="en-US" sz="1000"/>
                <a:t>16</a:t>
              </a:r>
            </a:p>
          </p:txBody>
        </p:sp>
        <p:sp>
          <p:nvSpPr>
            <p:cNvPr id="47" name="TextBox 46">
              <a:extLst>
                <a:ext uri="{FF2B5EF4-FFF2-40B4-BE49-F238E27FC236}">
                  <a16:creationId xmlns:a16="http://schemas.microsoft.com/office/drawing/2014/main" id="{1340FD2F-DAAB-49E5-8FCE-1047CAB3F240}"/>
                </a:ext>
              </a:extLst>
            </p:cNvPr>
            <p:cNvSpPr txBox="1"/>
            <p:nvPr/>
          </p:nvSpPr>
          <p:spPr>
            <a:xfrm>
              <a:off x="6903029" y="5348375"/>
              <a:ext cx="365760" cy="246221"/>
            </a:xfrm>
            <a:prstGeom prst="rect">
              <a:avLst/>
            </a:prstGeom>
            <a:noFill/>
          </p:spPr>
          <p:txBody>
            <a:bodyPr wrap="square" rtlCol="0">
              <a:spAutoFit/>
            </a:bodyPr>
            <a:lstStyle/>
            <a:p>
              <a:pPr algn="ctr">
                <a:buClr>
                  <a:schemeClr val="accent1"/>
                </a:buClr>
              </a:pPr>
              <a:r>
                <a:rPr lang="en-US" sz="1000"/>
                <a:t>20</a:t>
              </a:r>
            </a:p>
          </p:txBody>
        </p:sp>
        <p:sp>
          <p:nvSpPr>
            <p:cNvPr id="48" name="TextBox 47">
              <a:extLst>
                <a:ext uri="{FF2B5EF4-FFF2-40B4-BE49-F238E27FC236}">
                  <a16:creationId xmlns:a16="http://schemas.microsoft.com/office/drawing/2014/main" id="{1DEDF15D-F60A-4AB6-8315-7F3C67176A82}"/>
                </a:ext>
              </a:extLst>
            </p:cNvPr>
            <p:cNvSpPr txBox="1"/>
            <p:nvPr/>
          </p:nvSpPr>
          <p:spPr>
            <a:xfrm>
              <a:off x="7717340" y="5348375"/>
              <a:ext cx="365760" cy="246221"/>
            </a:xfrm>
            <a:prstGeom prst="rect">
              <a:avLst/>
            </a:prstGeom>
            <a:noFill/>
          </p:spPr>
          <p:txBody>
            <a:bodyPr wrap="square" rtlCol="0">
              <a:spAutoFit/>
            </a:bodyPr>
            <a:lstStyle/>
            <a:p>
              <a:pPr algn="ctr">
                <a:buClr>
                  <a:schemeClr val="accent1"/>
                </a:buClr>
              </a:pPr>
              <a:r>
                <a:rPr lang="en-US" sz="1000"/>
                <a:t>24</a:t>
              </a:r>
            </a:p>
          </p:txBody>
        </p:sp>
        <p:sp>
          <p:nvSpPr>
            <p:cNvPr id="49" name="TextBox 48">
              <a:extLst>
                <a:ext uri="{FF2B5EF4-FFF2-40B4-BE49-F238E27FC236}">
                  <a16:creationId xmlns:a16="http://schemas.microsoft.com/office/drawing/2014/main" id="{4B33080D-9068-4295-A6C7-9F6A008BA8C1}"/>
                </a:ext>
              </a:extLst>
            </p:cNvPr>
            <p:cNvSpPr txBox="1"/>
            <p:nvPr/>
          </p:nvSpPr>
          <p:spPr>
            <a:xfrm>
              <a:off x="8545045" y="5348375"/>
              <a:ext cx="365760" cy="246221"/>
            </a:xfrm>
            <a:prstGeom prst="rect">
              <a:avLst/>
            </a:prstGeom>
            <a:noFill/>
          </p:spPr>
          <p:txBody>
            <a:bodyPr wrap="square" rtlCol="0">
              <a:spAutoFit/>
            </a:bodyPr>
            <a:lstStyle/>
            <a:p>
              <a:pPr algn="ctr">
                <a:buClr>
                  <a:schemeClr val="accent1"/>
                </a:buClr>
              </a:pPr>
              <a:r>
                <a:rPr lang="en-US" sz="1000"/>
                <a:t>28</a:t>
              </a:r>
            </a:p>
          </p:txBody>
        </p:sp>
        <p:sp>
          <p:nvSpPr>
            <p:cNvPr id="50" name="TextBox 49">
              <a:extLst>
                <a:ext uri="{FF2B5EF4-FFF2-40B4-BE49-F238E27FC236}">
                  <a16:creationId xmlns:a16="http://schemas.microsoft.com/office/drawing/2014/main" id="{FB139F7A-8369-4F2E-B9E1-279589071652}"/>
                </a:ext>
              </a:extLst>
            </p:cNvPr>
            <p:cNvSpPr txBox="1"/>
            <p:nvPr/>
          </p:nvSpPr>
          <p:spPr>
            <a:xfrm>
              <a:off x="9383973" y="5348375"/>
              <a:ext cx="365760" cy="246221"/>
            </a:xfrm>
            <a:prstGeom prst="rect">
              <a:avLst/>
            </a:prstGeom>
            <a:noFill/>
          </p:spPr>
          <p:txBody>
            <a:bodyPr wrap="square" rtlCol="0">
              <a:spAutoFit/>
            </a:bodyPr>
            <a:lstStyle/>
            <a:p>
              <a:pPr algn="ctr">
                <a:buClr>
                  <a:schemeClr val="accent1"/>
                </a:buClr>
              </a:pPr>
              <a:r>
                <a:rPr lang="en-US" sz="1000"/>
                <a:t>32</a:t>
              </a:r>
            </a:p>
          </p:txBody>
        </p:sp>
        <p:sp>
          <p:nvSpPr>
            <p:cNvPr id="51" name="TextBox 50">
              <a:extLst>
                <a:ext uri="{FF2B5EF4-FFF2-40B4-BE49-F238E27FC236}">
                  <a16:creationId xmlns:a16="http://schemas.microsoft.com/office/drawing/2014/main" id="{817E0517-0D10-41BE-8EEB-28430AAC44E4}"/>
                </a:ext>
              </a:extLst>
            </p:cNvPr>
            <p:cNvSpPr txBox="1"/>
            <p:nvPr/>
          </p:nvSpPr>
          <p:spPr>
            <a:xfrm>
              <a:off x="5450521" y="5569449"/>
              <a:ext cx="2440271" cy="276999"/>
            </a:xfrm>
            <a:prstGeom prst="rect">
              <a:avLst/>
            </a:prstGeom>
            <a:noFill/>
          </p:spPr>
          <p:txBody>
            <a:bodyPr wrap="square" rtlCol="0">
              <a:spAutoFit/>
            </a:bodyPr>
            <a:lstStyle/>
            <a:p>
              <a:pPr algn="ctr">
                <a:buClr>
                  <a:schemeClr val="accent1"/>
                </a:buClr>
              </a:pPr>
              <a:r>
                <a:rPr lang="en-US" sz="1200" b="1"/>
                <a:t>Time, months</a:t>
              </a:r>
            </a:p>
          </p:txBody>
        </p:sp>
        <p:sp>
          <p:nvSpPr>
            <p:cNvPr id="52" name="TextBox 51">
              <a:extLst>
                <a:ext uri="{FF2B5EF4-FFF2-40B4-BE49-F238E27FC236}">
                  <a16:creationId xmlns:a16="http://schemas.microsoft.com/office/drawing/2014/main" id="{0FED7D89-B9AB-4BD0-A2A2-000C204F6658}"/>
                </a:ext>
              </a:extLst>
            </p:cNvPr>
            <p:cNvSpPr txBox="1"/>
            <p:nvPr/>
          </p:nvSpPr>
          <p:spPr>
            <a:xfrm rot="16200000">
              <a:off x="646566" y="3357770"/>
              <a:ext cx="3538140" cy="276999"/>
            </a:xfrm>
            <a:prstGeom prst="rect">
              <a:avLst/>
            </a:prstGeom>
            <a:noFill/>
          </p:spPr>
          <p:txBody>
            <a:bodyPr wrap="square" rtlCol="0">
              <a:spAutoFit/>
            </a:bodyPr>
            <a:lstStyle/>
            <a:p>
              <a:pPr algn="ctr">
                <a:buClr>
                  <a:schemeClr val="accent1"/>
                </a:buClr>
              </a:pPr>
              <a:r>
                <a:rPr lang="en-US" sz="1200" b="1"/>
                <a:t>Adjusted Mean Change in UACR, % (95% CI)</a:t>
              </a:r>
            </a:p>
          </p:txBody>
        </p:sp>
        <p:cxnSp>
          <p:nvCxnSpPr>
            <p:cNvPr id="55" name="Straight Connector 54">
              <a:extLst>
                <a:ext uri="{FF2B5EF4-FFF2-40B4-BE49-F238E27FC236}">
                  <a16:creationId xmlns:a16="http://schemas.microsoft.com/office/drawing/2014/main" id="{2FFE8EBE-71DF-46E9-8818-6B5945424F3F}"/>
                </a:ext>
              </a:extLst>
            </p:cNvPr>
            <p:cNvCxnSpPr>
              <a:cxnSpLocks/>
            </p:cNvCxnSpPr>
            <p:nvPr/>
          </p:nvCxnSpPr>
          <p:spPr>
            <a:xfrm rot="16200000">
              <a:off x="3355741" y="531700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4025624-EFE0-436D-80E4-A910D58F22C2}"/>
                </a:ext>
              </a:extLst>
            </p:cNvPr>
            <p:cNvSpPr txBox="1"/>
            <p:nvPr/>
          </p:nvSpPr>
          <p:spPr>
            <a:xfrm>
              <a:off x="3273862" y="5362722"/>
              <a:ext cx="255198" cy="246221"/>
            </a:xfrm>
            <a:prstGeom prst="rect">
              <a:avLst/>
            </a:prstGeom>
            <a:noFill/>
          </p:spPr>
          <p:txBody>
            <a:bodyPr wrap="none" rtlCol="0">
              <a:spAutoFit/>
            </a:bodyPr>
            <a:lstStyle/>
            <a:p>
              <a:pPr algn="ctr">
                <a:buClr>
                  <a:schemeClr val="accent1"/>
                </a:buClr>
              </a:pPr>
              <a:r>
                <a:rPr lang="en-US" sz="1000"/>
                <a:t>2</a:t>
              </a:r>
            </a:p>
          </p:txBody>
        </p:sp>
        <p:cxnSp>
          <p:nvCxnSpPr>
            <p:cNvPr id="57" name="Straight Connector 56">
              <a:extLst>
                <a:ext uri="{FF2B5EF4-FFF2-40B4-BE49-F238E27FC236}">
                  <a16:creationId xmlns:a16="http://schemas.microsoft.com/office/drawing/2014/main" id="{1D43EB2E-FC10-4456-A502-3B64E2A7242A}"/>
                </a:ext>
              </a:extLst>
            </p:cNvPr>
            <p:cNvCxnSpPr>
              <a:cxnSpLocks/>
            </p:cNvCxnSpPr>
            <p:nvPr/>
          </p:nvCxnSpPr>
          <p:spPr>
            <a:xfrm rot="16200000">
              <a:off x="3046862" y="5317003"/>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5898C50-2EA4-442F-B554-D165E8EB3EAD}"/>
                </a:ext>
              </a:extLst>
            </p:cNvPr>
            <p:cNvCxnSpPr>
              <a:cxnSpLocks/>
            </p:cNvCxnSpPr>
            <p:nvPr/>
          </p:nvCxnSpPr>
          <p:spPr>
            <a:xfrm rot="16200000">
              <a:off x="10295327" y="5329848"/>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45A3EE1-DF40-4885-AD5A-A4AB235BC86D}"/>
                </a:ext>
              </a:extLst>
            </p:cNvPr>
            <p:cNvSpPr txBox="1"/>
            <p:nvPr/>
          </p:nvSpPr>
          <p:spPr>
            <a:xfrm>
              <a:off x="10169293" y="5361220"/>
              <a:ext cx="365760" cy="246221"/>
            </a:xfrm>
            <a:prstGeom prst="rect">
              <a:avLst/>
            </a:prstGeom>
            <a:noFill/>
          </p:spPr>
          <p:txBody>
            <a:bodyPr wrap="square" rtlCol="0">
              <a:spAutoFit/>
            </a:bodyPr>
            <a:lstStyle/>
            <a:p>
              <a:pPr algn="ctr">
                <a:buClr>
                  <a:schemeClr val="accent1"/>
                </a:buClr>
              </a:pPr>
              <a:r>
                <a:rPr lang="en-US" sz="1000"/>
                <a:t>36</a:t>
              </a:r>
            </a:p>
          </p:txBody>
        </p:sp>
      </p:grpSp>
      <p:grpSp>
        <p:nvGrpSpPr>
          <p:cNvPr id="181" name="Group 180">
            <a:extLst>
              <a:ext uri="{FF2B5EF4-FFF2-40B4-BE49-F238E27FC236}">
                <a16:creationId xmlns:a16="http://schemas.microsoft.com/office/drawing/2014/main" id="{1D1E321C-5F84-435A-94D7-78C7FB975478}"/>
              </a:ext>
            </a:extLst>
          </p:cNvPr>
          <p:cNvGrpSpPr/>
          <p:nvPr/>
        </p:nvGrpSpPr>
        <p:grpSpPr>
          <a:xfrm>
            <a:off x="2352086" y="1570491"/>
            <a:ext cx="7459969" cy="1431030"/>
            <a:chOff x="2918762" y="1686402"/>
            <a:chExt cx="7459969" cy="1431030"/>
          </a:xfrm>
        </p:grpSpPr>
        <p:grpSp>
          <p:nvGrpSpPr>
            <p:cNvPr id="153" name="Group 152">
              <a:extLst>
                <a:ext uri="{FF2B5EF4-FFF2-40B4-BE49-F238E27FC236}">
                  <a16:creationId xmlns:a16="http://schemas.microsoft.com/office/drawing/2014/main" id="{5254A6C1-461B-449D-B0F8-3BE771138894}"/>
                </a:ext>
              </a:extLst>
            </p:cNvPr>
            <p:cNvGrpSpPr/>
            <p:nvPr/>
          </p:nvGrpSpPr>
          <p:grpSpPr>
            <a:xfrm>
              <a:off x="3020396" y="2197451"/>
              <a:ext cx="7354830" cy="919981"/>
              <a:chOff x="3020396" y="2197451"/>
              <a:chExt cx="7354830" cy="919981"/>
            </a:xfrm>
          </p:grpSpPr>
          <p:grpSp>
            <p:nvGrpSpPr>
              <p:cNvPr id="68" name="Group 67">
                <a:extLst>
                  <a:ext uri="{FF2B5EF4-FFF2-40B4-BE49-F238E27FC236}">
                    <a16:creationId xmlns:a16="http://schemas.microsoft.com/office/drawing/2014/main" id="{90E84743-6BD9-4EA4-874B-9C3EEFC5A6E9}"/>
                  </a:ext>
                </a:extLst>
              </p:cNvPr>
              <p:cNvGrpSpPr/>
              <p:nvPr/>
            </p:nvGrpSpPr>
            <p:grpSpPr>
              <a:xfrm>
                <a:off x="3020396" y="2364917"/>
                <a:ext cx="91440" cy="194697"/>
                <a:chOff x="4215036" y="2880147"/>
                <a:chExt cx="91440" cy="155643"/>
              </a:xfrm>
            </p:grpSpPr>
            <p:cxnSp>
              <p:nvCxnSpPr>
                <p:cNvPr id="64" name="Straight Connector 63">
                  <a:extLst>
                    <a:ext uri="{FF2B5EF4-FFF2-40B4-BE49-F238E27FC236}">
                      <a16:creationId xmlns:a16="http://schemas.microsoft.com/office/drawing/2014/main" id="{0833F0DE-573F-4FEF-A0AD-5F720956A2E6}"/>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0E80C68-E53A-4E0C-914F-9D28F12BC5C1}"/>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C36BD80-5B7A-4719-8710-EB3999C960EB}"/>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A69A5FEA-EFA6-488F-9923-9BFDBB190A69}"/>
                  </a:ext>
                </a:extLst>
              </p:cNvPr>
              <p:cNvGrpSpPr/>
              <p:nvPr/>
            </p:nvGrpSpPr>
            <p:grpSpPr>
              <a:xfrm>
                <a:off x="3328372" y="2488505"/>
                <a:ext cx="91440" cy="247634"/>
                <a:chOff x="4215036" y="2880147"/>
                <a:chExt cx="91440" cy="155643"/>
              </a:xfrm>
            </p:grpSpPr>
            <p:cxnSp>
              <p:nvCxnSpPr>
                <p:cNvPr id="70" name="Straight Connector 69">
                  <a:extLst>
                    <a:ext uri="{FF2B5EF4-FFF2-40B4-BE49-F238E27FC236}">
                      <a16:creationId xmlns:a16="http://schemas.microsoft.com/office/drawing/2014/main" id="{063BF69F-BFD1-4C43-BEE3-4BBECE7CE96F}"/>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65F306B-448F-4C1B-8874-40A5605EF614}"/>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6AB4BBA-1E3F-49DD-9126-45842981F66B}"/>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BF1C9698-D091-44FF-A316-3CE9702F67C5}"/>
                  </a:ext>
                </a:extLst>
              </p:cNvPr>
              <p:cNvGrpSpPr/>
              <p:nvPr/>
            </p:nvGrpSpPr>
            <p:grpSpPr>
              <a:xfrm>
                <a:off x="3739620" y="2479671"/>
                <a:ext cx="91440" cy="288243"/>
                <a:chOff x="4215036" y="2880147"/>
                <a:chExt cx="91440" cy="155643"/>
              </a:xfrm>
            </p:grpSpPr>
            <p:cxnSp>
              <p:nvCxnSpPr>
                <p:cNvPr id="74" name="Straight Connector 73">
                  <a:extLst>
                    <a:ext uri="{FF2B5EF4-FFF2-40B4-BE49-F238E27FC236}">
                      <a16:creationId xmlns:a16="http://schemas.microsoft.com/office/drawing/2014/main" id="{8F02BD83-5375-494B-BA51-8853AE09F2C2}"/>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779C84E-190B-42B5-84C6-582D1AB5E3D6}"/>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F3E4A91-F476-42EC-8448-9E1D52EBF660}"/>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B7929045-96F9-43AC-BCEF-FFAED98196D3}"/>
                  </a:ext>
                </a:extLst>
              </p:cNvPr>
              <p:cNvGrpSpPr/>
              <p:nvPr/>
            </p:nvGrpSpPr>
            <p:grpSpPr>
              <a:xfrm>
                <a:off x="7838880" y="2494464"/>
                <a:ext cx="91440" cy="457036"/>
                <a:chOff x="4215036" y="2880147"/>
                <a:chExt cx="91440" cy="155643"/>
              </a:xfrm>
            </p:grpSpPr>
            <p:cxnSp>
              <p:nvCxnSpPr>
                <p:cNvPr id="78" name="Straight Connector 77">
                  <a:extLst>
                    <a:ext uri="{FF2B5EF4-FFF2-40B4-BE49-F238E27FC236}">
                      <a16:creationId xmlns:a16="http://schemas.microsoft.com/office/drawing/2014/main" id="{B199A4B2-5AA9-4D0F-95AD-DBBDB6CDF591}"/>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9A9FBFB-EC70-457C-9D27-03219FBC362C}"/>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71B4EF9-34C2-4EBF-971F-E45F572C5F7C}"/>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E329557D-2763-45D9-A6CE-21BA88C520EE}"/>
                  </a:ext>
                </a:extLst>
              </p:cNvPr>
              <p:cNvGrpSpPr/>
              <p:nvPr/>
            </p:nvGrpSpPr>
            <p:grpSpPr>
              <a:xfrm>
                <a:off x="8654377" y="2425383"/>
                <a:ext cx="91440" cy="515525"/>
                <a:chOff x="4215036" y="2880147"/>
                <a:chExt cx="91440" cy="155643"/>
              </a:xfrm>
            </p:grpSpPr>
            <p:cxnSp>
              <p:nvCxnSpPr>
                <p:cNvPr id="82" name="Straight Connector 81">
                  <a:extLst>
                    <a:ext uri="{FF2B5EF4-FFF2-40B4-BE49-F238E27FC236}">
                      <a16:creationId xmlns:a16="http://schemas.microsoft.com/office/drawing/2014/main" id="{150794CE-83EA-4C4F-96F4-A2D8AEE9AB2C}"/>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707A0D8-C64A-460D-8455-EAF5500D1B65}"/>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8044A75-4ADD-4702-B0B3-B0E2BA0CB097}"/>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01B28244-ED6C-46F5-B996-2507046C571B}"/>
                  </a:ext>
                </a:extLst>
              </p:cNvPr>
              <p:cNvGrpSpPr/>
              <p:nvPr/>
            </p:nvGrpSpPr>
            <p:grpSpPr>
              <a:xfrm>
                <a:off x="6193746" y="2615955"/>
                <a:ext cx="91440" cy="374380"/>
                <a:chOff x="4215036" y="2880147"/>
                <a:chExt cx="91440" cy="155643"/>
              </a:xfrm>
            </p:grpSpPr>
            <p:cxnSp>
              <p:nvCxnSpPr>
                <p:cNvPr id="86" name="Straight Connector 85">
                  <a:extLst>
                    <a:ext uri="{FF2B5EF4-FFF2-40B4-BE49-F238E27FC236}">
                      <a16:creationId xmlns:a16="http://schemas.microsoft.com/office/drawing/2014/main" id="{DE4641ED-CF22-45F5-AFF8-CFEDBC1CE5B5}"/>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D287587-A695-4C5E-B28E-A3004D78EEB3}"/>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B6DB9D8-893A-40CE-86ED-2D84FB222D69}"/>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CBB593DD-A0F6-4639-BB99-74433D5699B9}"/>
                  </a:ext>
                </a:extLst>
              </p:cNvPr>
              <p:cNvGrpSpPr/>
              <p:nvPr/>
            </p:nvGrpSpPr>
            <p:grpSpPr>
              <a:xfrm>
                <a:off x="7007458" y="2508070"/>
                <a:ext cx="91440" cy="425778"/>
                <a:chOff x="4215036" y="2880147"/>
                <a:chExt cx="91440" cy="155643"/>
              </a:xfrm>
            </p:grpSpPr>
            <p:cxnSp>
              <p:nvCxnSpPr>
                <p:cNvPr id="90" name="Straight Connector 89">
                  <a:extLst>
                    <a:ext uri="{FF2B5EF4-FFF2-40B4-BE49-F238E27FC236}">
                      <a16:creationId xmlns:a16="http://schemas.microsoft.com/office/drawing/2014/main" id="{5E26B9F3-B19B-431E-899F-FADEBB3673C9}"/>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7C4E1CC-08C0-4CAB-B0AA-068EDD349C48}"/>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7A757FB-A81C-4F24-8A8B-816B458431F4}"/>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D229159F-7616-47BF-9AF0-BF7032A28446}"/>
                  </a:ext>
                </a:extLst>
              </p:cNvPr>
              <p:cNvGrpSpPr/>
              <p:nvPr/>
            </p:nvGrpSpPr>
            <p:grpSpPr>
              <a:xfrm>
                <a:off x="4558366" y="2287095"/>
                <a:ext cx="91440" cy="350190"/>
                <a:chOff x="4215036" y="2880147"/>
                <a:chExt cx="91440" cy="155643"/>
              </a:xfrm>
            </p:grpSpPr>
            <p:cxnSp>
              <p:nvCxnSpPr>
                <p:cNvPr id="94" name="Straight Connector 93">
                  <a:extLst>
                    <a:ext uri="{FF2B5EF4-FFF2-40B4-BE49-F238E27FC236}">
                      <a16:creationId xmlns:a16="http://schemas.microsoft.com/office/drawing/2014/main" id="{2EAAB6A4-6CDD-4416-AA0B-4460C73552BE}"/>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B658B20-9F2A-4CCB-800D-C6EBF5CE9CD3}"/>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9C9AC9F-6200-4BC0-AD0B-F131229BACFC}"/>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87C7560B-D3BB-4581-AD99-592892301578}"/>
                  </a:ext>
                </a:extLst>
              </p:cNvPr>
              <p:cNvGrpSpPr/>
              <p:nvPr/>
            </p:nvGrpSpPr>
            <p:grpSpPr>
              <a:xfrm>
                <a:off x="5381664" y="2460312"/>
                <a:ext cx="91440" cy="360559"/>
                <a:chOff x="4215036" y="2880147"/>
                <a:chExt cx="91440" cy="155643"/>
              </a:xfrm>
            </p:grpSpPr>
            <p:cxnSp>
              <p:nvCxnSpPr>
                <p:cNvPr id="98" name="Straight Connector 97">
                  <a:extLst>
                    <a:ext uri="{FF2B5EF4-FFF2-40B4-BE49-F238E27FC236}">
                      <a16:creationId xmlns:a16="http://schemas.microsoft.com/office/drawing/2014/main" id="{CB73EF5F-0D9A-42C7-8A87-12F85BEC3365}"/>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1BA6ACE-C9EB-469E-9123-EDDCC3B2D0C6}"/>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2963F54-94CB-495F-9F6F-5E8CFA9298ED}"/>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76C887EE-599D-4F79-AD33-BB124C130DCF}"/>
                  </a:ext>
                </a:extLst>
              </p:cNvPr>
              <p:cNvGrpSpPr/>
              <p:nvPr/>
            </p:nvGrpSpPr>
            <p:grpSpPr>
              <a:xfrm>
                <a:off x="9474012" y="2197451"/>
                <a:ext cx="91440" cy="630481"/>
                <a:chOff x="4215036" y="2880147"/>
                <a:chExt cx="91440" cy="155643"/>
              </a:xfrm>
            </p:grpSpPr>
            <p:cxnSp>
              <p:nvCxnSpPr>
                <p:cNvPr id="102" name="Straight Connector 101">
                  <a:extLst>
                    <a:ext uri="{FF2B5EF4-FFF2-40B4-BE49-F238E27FC236}">
                      <a16:creationId xmlns:a16="http://schemas.microsoft.com/office/drawing/2014/main" id="{A03DC23B-3BC1-46EA-95EE-2323682B1672}"/>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0BA7C31-DB5C-42F1-91F1-61615FD9B863}"/>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6E1CB90-8E99-4077-A8C0-4C9BB1B6C85B}"/>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5A498C05-B72A-4A20-B023-52F8080899B0}"/>
                  </a:ext>
                </a:extLst>
              </p:cNvPr>
              <p:cNvGrpSpPr/>
              <p:nvPr/>
            </p:nvGrpSpPr>
            <p:grpSpPr>
              <a:xfrm>
                <a:off x="10283786" y="2314523"/>
                <a:ext cx="91440" cy="802909"/>
                <a:chOff x="4215036" y="2880147"/>
                <a:chExt cx="91440" cy="155643"/>
              </a:xfrm>
            </p:grpSpPr>
            <p:cxnSp>
              <p:nvCxnSpPr>
                <p:cNvPr id="106" name="Straight Connector 105">
                  <a:extLst>
                    <a:ext uri="{FF2B5EF4-FFF2-40B4-BE49-F238E27FC236}">
                      <a16:creationId xmlns:a16="http://schemas.microsoft.com/office/drawing/2014/main" id="{EC015C8D-7CA1-4D2F-AC55-76640415BB36}"/>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3C41B89-F8F1-4C2C-B019-B3564197C8A9}"/>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A6F39AD-811B-473B-815B-A64D4298DB30}"/>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8" name="Oval 57">
              <a:extLst>
                <a:ext uri="{FF2B5EF4-FFF2-40B4-BE49-F238E27FC236}">
                  <a16:creationId xmlns:a16="http://schemas.microsoft.com/office/drawing/2014/main" id="{ECE457AF-B581-4AC3-B398-6C9B6422B059}"/>
                </a:ext>
              </a:extLst>
            </p:cNvPr>
            <p:cNvSpPr/>
            <p:nvPr/>
          </p:nvSpPr>
          <p:spPr>
            <a:xfrm>
              <a:off x="2918762" y="1686402"/>
              <a:ext cx="91440" cy="9144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F595C15E-8B77-486D-BDE4-5948931CC1AC}"/>
                </a:ext>
              </a:extLst>
            </p:cNvPr>
            <p:cNvSpPr/>
            <p:nvPr/>
          </p:nvSpPr>
          <p:spPr>
            <a:xfrm>
              <a:off x="3023901" y="2408542"/>
              <a:ext cx="91440" cy="9144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625D7813-5E79-4B19-81B5-6F30C085013D}"/>
                </a:ext>
              </a:extLst>
            </p:cNvPr>
            <p:cNvSpPr/>
            <p:nvPr/>
          </p:nvSpPr>
          <p:spPr>
            <a:xfrm>
              <a:off x="3328372" y="2554642"/>
              <a:ext cx="91440" cy="9144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3910BB21-AF94-4A42-99EB-874B2EBF7EFD}"/>
                </a:ext>
              </a:extLst>
            </p:cNvPr>
            <p:cNvSpPr/>
            <p:nvPr/>
          </p:nvSpPr>
          <p:spPr>
            <a:xfrm>
              <a:off x="3734130" y="2565410"/>
              <a:ext cx="91440" cy="9144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11A56B01-47BD-4F34-A567-274E14E9C58B}"/>
                </a:ext>
              </a:extLst>
            </p:cNvPr>
            <p:cNvSpPr/>
            <p:nvPr/>
          </p:nvSpPr>
          <p:spPr>
            <a:xfrm>
              <a:off x="4559255" y="2405412"/>
              <a:ext cx="91440" cy="9144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CDEB3255-E593-4B61-B267-92D7AA6DC7DC}"/>
                </a:ext>
              </a:extLst>
            </p:cNvPr>
            <p:cNvSpPr/>
            <p:nvPr/>
          </p:nvSpPr>
          <p:spPr>
            <a:xfrm>
              <a:off x="5385169" y="2600362"/>
              <a:ext cx="91440" cy="9144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66A29F15-1282-4611-A2E9-48F42A1D981A}"/>
                </a:ext>
              </a:extLst>
            </p:cNvPr>
            <p:cNvSpPr/>
            <p:nvPr/>
          </p:nvSpPr>
          <p:spPr>
            <a:xfrm>
              <a:off x="6199664" y="2757433"/>
              <a:ext cx="91440" cy="9144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A3FC6325-5EE1-4B5E-A2AA-FF3AE5B6E6D6}"/>
                </a:ext>
              </a:extLst>
            </p:cNvPr>
            <p:cNvSpPr/>
            <p:nvPr/>
          </p:nvSpPr>
          <p:spPr>
            <a:xfrm>
              <a:off x="7012333" y="2681310"/>
              <a:ext cx="91440" cy="9144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658ED364-A62C-4C5E-8F58-82F8B3B796BD}"/>
                </a:ext>
              </a:extLst>
            </p:cNvPr>
            <p:cNvSpPr/>
            <p:nvPr/>
          </p:nvSpPr>
          <p:spPr>
            <a:xfrm>
              <a:off x="7838248" y="2674845"/>
              <a:ext cx="91440" cy="9144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94F78FDB-AD5F-4A03-8341-ECBC70760DDD}"/>
                </a:ext>
              </a:extLst>
            </p:cNvPr>
            <p:cNvSpPr/>
            <p:nvPr/>
          </p:nvSpPr>
          <p:spPr>
            <a:xfrm>
              <a:off x="8649787" y="2646082"/>
              <a:ext cx="91440" cy="9144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7F4CF3A1-45FE-4ECA-9D9B-8E7DEF6518BD}"/>
                </a:ext>
              </a:extLst>
            </p:cNvPr>
            <p:cNvSpPr/>
            <p:nvPr/>
          </p:nvSpPr>
          <p:spPr>
            <a:xfrm>
              <a:off x="9474674" y="2479671"/>
              <a:ext cx="91440" cy="9144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763B471C-DC9B-4056-826F-912BC4128765}"/>
                </a:ext>
              </a:extLst>
            </p:cNvPr>
            <p:cNvSpPr/>
            <p:nvPr/>
          </p:nvSpPr>
          <p:spPr>
            <a:xfrm>
              <a:off x="10287291" y="2689893"/>
              <a:ext cx="91440" cy="9144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Shape 179">
              <a:extLst>
                <a:ext uri="{FF2B5EF4-FFF2-40B4-BE49-F238E27FC236}">
                  <a16:creationId xmlns:a16="http://schemas.microsoft.com/office/drawing/2014/main" id="{32A410D1-7003-4401-978B-B895CE0F3ED3}"/>
                </a:ext>
              </a:extLst>
            </p:cNvPr>
            <p:cNvSpPr/>
            <p:nvPr/>
          </p:nvSpPr>
          <p:spPr>
            <a:xfrm>
              <a:off x="2959100" y="1714500"/>
              <a:ext cx="7385050" cy="1098550"/>
            </a:xfrm>
            <a:custGeom>
              <a:avLst/>
              <a:gdLst>
                <a:gd name="connsiteX0" fmla="*/ 0 w 7385050"/>
                <a:gd name="connsiteY0" fmla="*/ 0 h 1098550"/>
                <a:gd name="connsiteX1" fmla="*/ 107950 w 7385050"/>
                <a:gd name="connsiteY1" fmla="*/ 736600 h 1098550"/>
                <a:gd name="connsiteX2" fmla="*/ 412750 w 7385050"/>
                <a:gd name="connsiteY2" fmla="*/ 876300 h 1098550"/>
                <a:gd name="connsiteX3" fmla="*/ 819150 w 7385050"/>
                <a:gd name="connsiteY3" fmla="*/ 901700 h 1098550"/>
                <a:gd name="connsiteX4" fmla="*/ 1644650 w 7385050"/>
                <a:gd name="connsiteY4" fmla="*/ 736600 h 1098550"/>
                <a:gd name="connsiteX5" fmla="*/ 2476500 w 7385050"/>
                <a:gd name="connsiteY5" fmla="*/ 946150 h 1098550"/>
                <a:gd name="connsiteX6" fmla="*/ 3295650 w 7385050"/>
                <a:gd name="connsiteY6" fmla="*/ 1098550 h 1098550"/>
                <a:gd name="connsiteX7" fmla="*/ 4095750 w 7385050"/>
                <a:gd name="connsiteY7" fmla="*/ 1016000 h 1098550"/>
                <a:gd name="connsiteX8" fmla="*/ 4933950 w 7385050"/>
                <a:gd name="connsiteY8" fmla="*/ 1009650 h 1098550"/>
                <a:gd name="connsiteX9" fmla="*/ 5740400 w 7385050"/>
                <a:gd name="connsiteY9" fmla="*/ 984250 h 1098550"/>
                <a:gd name="connsiteX10" fmla="*/ 6559550 w 7385050"/>
                <a:gd name="connsiteY10" fmla="*/ 825500 h 1098550"/>
                <a:gd name="connsiteX11" fmla="*/ 7385050 w 7385050"/>
                <a:gd name="connsiteY11" fmla="*/ 1022350 h 109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85050" h="1098550">
                  <a:moveTo>
                    <a:pt x="0" y="0"/>
                  </a:moveTo>
                  <a:lnTo>
                    <a:pt x="107950" y="736600"/>
                  </a:lnTo>
                  <a:lnTo>
                    <a:pt x="412750" y="876300"/>
                  </a:lnTo>
                  <a:lnTo>
                    <a:pt x="819150" y="901700"/>
                  </a:lnTo>
                  <a:lnTo>
                    <a:pt x="1644650" y="736600"/>
                  </a:lnTo>
                  <a:lnTo>
                    <a:pt x="2476500" y="946150"/>
                  </a:lnTo>
                  <a:lnTo>
                    <a:pt x="3295650" y="1098550"/>
                  </a:lnTo>
                  <a:lnTo>
                    <a:pt x="4095750" y="1016000"/>
                  </a:lnTo>
                  <a:lnTo>
                    <a:pt x="4933950" y="1009650"/>
                  </a:lnTo>
                  <a:lnTo>
                    <a:pt x="5740400" y="984250"/>
                  </a:lnTo>
                  <a:lnTo>
                    <a:pt x="6559550" y="825500"/>
                  </a:lnTo>
                  <a:lnTo>
                    <a:pt x="7385050" y="1022350"/>
                  </a:lnTo>
                </a:path>
              </a:pathLst>
            </a:cu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a:extLst>
              <a:ext uri="{FF2B5EF4-FFF2-40B4-BE49-F238E27FC236}">
                <a16:creationId xmlns:a16="http://schemas.microsoft.com/office/drawing/2014/main" id="{4735484B-5CE3-470C-BB7D-29B116E92958}"/>
              </a:ext>
            </a:extLst>
          </p:cNvPr>
          <p:cNvGrpSpPr/>
          <p:nvPr/>
        </p:nvGrpSpPr>
        <p:grpSpPr>
          <a:xfrm>
            <a:off x="2354404" y="1572731"/>
            <a:ext cx="7463373" cy="2371435"/>
            <a:chOff x="2921080" y="1688642"/>
            <a:chExt cx="7463373" cy="2371435"/>
          </a:xfrm>
        </p:grpSpPr>
        <p:grpSp>
          <p:nvGrpSpPr>
            <p:cNvPr id="154" name="Group 153">
              <a:extLst>
                <a:ext uri="{FF2B5EF4-FFF2-40B4-BE49-F238E27FC236}">
                  <a16:creationId xmlns:a16="http://schemas.microsoft.com/office/drawing/2014/main" id="{A581BFFD-C126-4B04-81F3-29E51C63844B}"/>
                </a:ext>
              </a:extLst>
            </p:cNvPr>
            <p:cNvGrpSpPr/>
            <p:nvPr/>
          </p:nvGrpSpPr>
          <p:grpSpPr>
            <a:xfrm>
              <a:off x="3023901" y="3217994"/>
              <a:ext cx="7354830" cy="842083"/>
              <a:chOff x="3023901" y="3217994"/>
              <a:chExt cx="7354830" cy="842083"/>
            </a:xfrm>
          </p:grpSpPr>
          <p:grpSp>
            <p:nvGrpSpPr>
              <p:cNvPr id="109" name="Group 108">
                <a:extLst>
                  <a:ext uri="{FF2B5EF4-FFF2-40B4-BE49-F238E27FC236}">
                    <a16:creationId xmlns:a16="http://schemas.microsoft.com/office/drawing/2014/main" id="{9ADE3F05-04E6-401A-90BE-286491681EEA}"/>
                  </a:ext>
                </a:extLst>
              </p:cNvPr>
              <p:cNvGrpSpPr/>
              <p:nvPr/>
            </p:nvGrpSpPr>
            <p:grpSpPr>
              <a:xfrm>
                <a:off x="3023901" y="3217994"/>
                <a:ext cx="91440" cy="155643"/>
                <a:chOff x="4215036" y="2880147"/>
                <a:chExt cx="91440" cy="155643"/>
              </a:xfrm>
            </p:grpSpPr>
            <p:cxnSp>
              <p:nvCxnSpPr>
                <p:cNvPr id="110" name="Straight Connector 109">
                  <a:extLst>
                    <a:ext uri="{FF2B5EF4-FFF2-40B4-BE49-F238E27FC236}">
                      <a16:creationId xmlns:a16="http://schemas.microsoft.com/office/drawing/2014/main" id="{9C0DE3B7-264D-41B4-9D4F-FB6735F27183}"/>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11BB91A-795A-4C33-A6F7-65E8FCA6C0C2}"/>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982C31F-E7C6-4CC3-BBEE-C44B16BD84CB}"/>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B1915712-2B95-494B-8F8F-DDB532FD0E30}"/>
                  </a:ext>
                </a:extLst>
              </p:cNvPr>
              <p:cNvGrpSpPr/>
              <p:nvPr/>
            </p:nvGrpSpPr>
            <p:grpSpPr>
              <a:xfrm>
                <a:off x="3331877" y="3513192"/>
                <a:ext cx="91440" cy="190305"/>
                <a:chOff x="4215036" y="2880147"/>
                <a:chExt cx="91440" cy="155643"/>
              </a:xfrm>
            </p:grpSpPr>
            <p:cxnSp>
              <p:nvCxnSpPr>
                <p:cNvPr id="114" name="Straight Connector 113">
                  <a:extLst>
                    <a:ext uri="{FF2B5EF4-FFF2-40B4-BE49-F238E27FC236}">
                      <a16:creationId xmlns:a16="http://schemas.microsoft.com/office/drawing/2014/main" id="{BAD119E3-D8D0-45D9-BF8E-AA75F207972C}"/>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75F5A2C-A45B-48FB-B193-444909EBF095}"/>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4004A9F-FA5F-453B-8B75-6F2122A67858}"/>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72894EBA-9B10-4B40-B164-432A5DB1FA8B}"/>
                  </a:ext>
                </a:extLst>
              </p:cNvPr>
              <p:cNvGrpSpPr/>
              <p:nvPr/>
            </p:nvGrpSpPr>
            <p:grpSpPr>
              <a:xfrm>
                <a:off x="3743125" y="3557767"/>
                <a:ext cx="91440" cy="202218"/>
                <a:chOff x="4215036" y="2880147"/>
                <a:chExt cx="91440" cy="155643"/>
              </a:xfrm>
            </p:grpSpPr>
            <p:cxnSp>
              <p:nvCxnSpPr>
                <p:cNvPr id="118" name="Straight Connector 117">
                  <a:extLst>
                    <a:ext uri="{FF2B5EF4-FFF2-40B4-BE49-F238E27FC236}">
                      <a16:creationId xmlns:a16="http://schemas.microsoft.com/office/drawing/2014/main" id="{15784183-999E-4280-A1D1-730D67EB8BCE}"/>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C659E87-A396-4C00-B51A-625D3D51C61C}"/>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25B5772-6E10-4BA1-8F85-34FEE1911012}"/>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6F6EACB0-ECB1-43D6-A270-80382FECB0A8}"/>
                  </a:ext>
                </a:extLst>
              </p:cNvPr>
              <p:cNvGrpSpPr/>
              <p:nvPr/>
            </p:nvGrpSpPr>
            <p:grpSpPr>
              <a:xfrm>
                <a:off x="7842385" y="3716798"/>
                <a:ext cx="91440" cy="307974"/>
                <a:chOff x="4215036" y="2880147"/>
                <a:chExt cx="91440" cy="155643"/>
              </a:xfrm>
            </p:grpSpPr>
            <p:cxnSp>
              <p:nvCxnSpPr>
                <p:cNvPr id="122" name="Straight Connector 121">
                  <a:extLst>
                    <a:ext uri="{FF2B5EF4-FFF2-40B4-BE49-F238E27FC236}">
                      <a16:creationId xmlns:a16="http://schemas.microsoft.com/office/drawing/2014/main" id="{E4088069-022C-4D83-ACE8-71FBD68AC253}"/>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A6CD24A-800D-454C-B653-B83BD735B1CF}"/>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C7FF02E-D6E1-4290-99DD-E27AD6853560}"/>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8D1A6B71-4F81-496E-A367-F30FCD0519DB}"/>
                  </a:ext>
                </a:extLst>
              </p:cNvPr>
              <p:cNvGrpSpPr/>
              <p:nvPr/>
            </p:nvGrpSpPr>
            <p:grpSpPr>
              <a:xfrm>
                <a:off x="8657882" y="3711595"/>
                <a:ext cx="91440" cy="348482"/>
                <a:chOff x="4215036" y="2880147"/>
                <a:chExt cx="91440" cy="155643"/>
              </a:xfrm>
            </p:grpSpPr>
            <p:cxnSp>
              <p:nvCxnSpPr>
                <p:cNvPr id="126" name="Straight Connector 125">
                  <a:extLst>
                    <a:ext uri="{FF2B5EF4-FFF2-40B4-BE49-F238E27FC236}">
                      <a16:creationId xmlns:a16="http://schemas.microsoft.com/office/drawing/2014/main" id="{68056736-0D42-44F3-BC0B-D473757833F3}"/>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7803D30-F9E5-4BEE-B1D7-CD57DD0C4CE6}"/>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7E083DF-C02E-42BE-A768-93BCE5BF591E}"/>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9EA890DF-385C-4717-B13F-081510330DCE}"/>
                  </a:ext>
                </a:extLst>
              </p:cNvPr>
              <p:cNvGrpSpPr/>
              <p:nvPr/>
            </p:nvGrpSpPr>
            <p:grpSpPr>
              <a:xfrm>
                <a:off x="6197251" y="3802463"/>
                <a:ext cx="91440" cy="257614"/>
                <a:chOff x="4215036" y="2880147"/>
                <a:chExt cx="91440" cy="155643"/>
              </a:xfrm>
            </p:grpSpPr>
            <p:cxnSp>
              <p:nvCxnSpPr>
                <p:cNvPr id="130" name="Straight Connector 129">
                  <a:extLst>
                    <a:ext uri="{FF2B5EF4-FFF2-40B4-BE49-F238E27FC236}">
                      <a16:creationId xmlns:a16="http://schemas.microsoft.com/office/drawing/2014/main" id="{37263896-78A5-4AC2-A067-5D6B1A797B3A}"/>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861AC45-7CC1-482E-8DD9-C416B38FA6C5}"/>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44755D8-3E32-4D51-BA10-B0700E0DD099}"/>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D53962A6-574E-4688-A9D3-F29F2FA3FA6E}"/>
                  </a:ext>
                </a:extLst>
              </p:cNvPr>
              <p:cNvGrpSpPr/>
              <p:nvPr/>
            </p:nvGrpSpPr>
            <p:grpSpPr>
              <a:xfrm>
                <a:off x="7010963" y="3656210"/>
                <a:ext cx="91440" cy="305013"/>
                <a:chOff x="4215036" y="2880147"/>
                <a:chExt cx="91440" cy="155643"/>
              </a:xfrm>
            </p:grpSpPr>
            <p:cxnSp>
              <p:nvCxnSpPr>
                <p:cNvPr id="134" name="Straight Connector 133">
                  <a:extLst>
                    <a:ext uri="{FF2B5EF4-FFF2-40B4-BE49-F238E27FC236}">
                      <a16:creationId xmlns:a16="http://schemas.microsoft.com/office/drawing/2014/main" id="{C2B26140-5E5B-4D61-B529-05178E7A98D8}"/>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E52D650-CAE1-4B92-81D8-BAF7A7D08608}"/>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CE389FB-0784-44C2-B99A-B4FA29860206}"/>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E6B664C5-B5B1-4F48-A8AD-40A3EBD554DE}"/>
                  </a:ext>
                </a:extLst>
              </p:cNvPr>
              <p:cNvGrpSpPr/>
              <p:nvPr/>
            </p:nvGrpSpPr>
            <p:grpSpPr>
              <a:xfrm>
                <a:off x="4561871" y="3646820"/>
                <a:ext cx="91440" cy="240263"/>
                <a:chOff x="4215036" y="2880147"/>
                <a:chExt cx="91440" cy="155643"/>
              </a:xfrm>
            </p:grpSpPr>
            <p:cxnSp>
              <p:nvCxnSpPr>
                <p:cNvPr id="138" name="Straight Connector 137">
                  <a:extLst>
                    <a:ext uri="{FF2B5EF4-FFF2-40B4-BE49-F238E27FC236}">
                      <a16:creationId xmlns:a16="http://schemas.microsoft.com/office/drawing/2014/main" id="{7C334F5D-10D4-4E91-80C5-5387DA6AABE9}"/>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59300AE-BBD1-40E9-A665-32FDF65E38BC}"/>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75EA382-16F1-4499-906D-FCA0CFAEB54B}"/>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Group 140">
                <a:extLst>
                  <a:ext uri="{FF2B5EF4-FFF2-40B4-BE49-F238E27FC236}">
                    <a16:creationId xmlns:a16="http://schemas.microsoft.com/office/drawing/2014/main" id="{7BCCF502-0F33-41D6-B6BD-43EF20330BE9}"/>
                  </a:ext>
                </a:extLst>
              </p:cNvPr>
              <p:cNvGrpSpPr/>
              <p:nvPr/>
            </p:nvGrpSpPr>
            <p:grpSpPr>
              <a:xfrm>
                <a:off x="5385169" y="3802463"/>
                <a:ext cx="91440" cy="232901"/>
                <a:chOff x="4215036" y="2880147"/>
                <a:chExt cx="91440" cy="155643"/>
              </a:xfrm>
            </p:grpSpPr>
            <p:cxnSp>
              <p:nvCxnSpPr>
                <p:cNvPr id="142" name="Straight Connector 141">
                  <a:extLst>
                    <a:ext uri="{FF2B5EF4-FFF2-40B4-BE49-F238E27FC236}">
                      <a16:creationId xmlns:a16="http://schemas.microsoft.com/office/drawing/2014/main" id="{513E41E6-2B5D-415F-944A-F28E43936E82}"/>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0F3142B-063E-4BFF-A9AD-4F1B165BE58E}"/>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5C26FC7-0F5A-45B1-9F2A-85A84D750A2C}"/>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DCE0917C-6ED5-45ED-B5AE-8099F263DE44}"/>
                  </a:ext>
                </a:extLst>
              </p:cNvPr>
              <p:cNvGrpSpPr/>
              <p:nvPr/>
            </p:nvGrpSpPr>
            <p:grpSpPr>
              <a:xfrm>
                <a:off x="9477517" y="3552914"/>
                <a:ext cx="91440" cy="411840"/>
                <a:chOff x="4215036" y="2880147"/>
                <a:chExt cx="91440" cy="155643"/>
              </a:xfrm>
            </p:grpSpPr>
            <p:cxnSp>
              <p:nvCxnSpPr>
                <p:cNvPr id="146" name="Straight Connector 145">
                  <a:extLst>
                    <a:ext uri="{FF2B5EF4-FFF2-40B4-BE49-F238E27FC236}">
                      <a16:creationId xmlns:a16="http://schemas.microsoft.com/office/drawing/2014/main" id="{51386111-6278-4250-98D2-425D35088728}"/>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12351F3-74F5-47A1-952F-CDE549D85D06}"/>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D465B35-4F6C-4B98-9C96-C7C64ECD9A1B}"/>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8D440437-5DBE-493E-B94E-CFC618E9CD8E}"/>
                  </a:ext>
                </a:extLst>
              </p:cNvPr>
              <p:cNvGrpSpPr/>
              <p:nvPr/>
            </p:nvGrpSpPr>
            <p:grpSpPr>
              <a:xfrm>
                <a:off x="10287291" y="3377828"/>
                <a:ext cx="91440" cy="593987"/>
                <a:chOff x="4215036" y="2880147"/>
                <a:chExt cx="91440" cy="155643"/>
              </a:xfrm>
            </p:grpSpPr>
            <p:cxnSp>
              <p:nvCxnSpPr>
                <p:cNvPr id="150" name="Straight Connector 149">
                  <a:extLst>
                    <a:ext uri="{FF2B5EF4-FFF2-40B4-BE49-F238E27FC236}">
                      <a16:creationId xmlns:a16="http://schemas.microsoft.com/office/drawing/2014/main" id="{D1B1CC7E-5C57-45B2-B7FE-334199FACB56}"/>
                    </a:ext>
                  </a:extLst>
                </p:cNvPr>
                <p:cNvCxnSpPr>
                  <a:cxnSpLocks/>
                </p:cNvCxnSpPr>
                <p:nvPr/>
              </p:nvCxnSpPr>
              <p:spPr>
                <a:xfrm>
                  <a:off x="4215036" y="2880147"/>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71E8A4B-C70A-4B38-A8D9-9343A3196274}"/>
                    </a:ext>
                  </a:extLst>
                </p:cNvPr>
                <p:cNvCxnSpPr>
                  <a:cxnSpLocks/>
                </p:cNvCxnSpPr>
                <p:nvPr/>
              </p:nvCxnSpPr>
              <p:spPr>
                <a:xfrm>
                  <a:off x="4215036" y="3035790"/>
                  <a:ext cx="9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3B2B5E4-0314-48EF-A2FB-83CFD5C3CB36}"/>
                    </a:ext>
                  </a:extLst>
                </p:cNvPr>
                <p:cNvCxnSpPr>
                  <a:cxnSpLocks/>
                </p:cNvCxnSpPr>
                <p:nvPr/>
              </p:nvCxnSpPr>
              <p:spPr>
                <a:xfrm>
                  <a:off x="4260756" y="2880147"/>
                  <a:ext cx="0" cy="1556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Rectangle 1">
              <a:extLst>
                <a:ext uri="{FF2B5EF4-FFF2-40B4-BE49-F238E27FC236}">
                  <a16:creationId xmlns:a16="http://schemas.microsoft.com/office/drawing/2014/main" id="{17DF9B1B-9754-44A6-85B3-E122D31B3CB9}"/>
                </a:ext>
              </a:extLst>
            </p:cNvPr>
            <p:cNvSpPr/>
            <p:nvPr/>
          </p:nvSpPr>
          <p:spPr>
            <a:xfrm>
              <a:off x="10293013" y="3635656"/>
              <a:ext cx="91440" cy="914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D9407FFF-4EA3-406A-9FF3-9F5548F945F8}"/>
                </a:ext>
              </a:extLst>
            </p:cNvPr>
            <p:cNvSpPr/>
            <p:nvPr/>
          </p:nvSpPr>
          <p:spPr>
            <a:xfrm>
              <a:off x="9480355" y="3717276"/>
              <a:ext cx="91440" cy="914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4D82923C-6746-471D-9409-071E3B2DE199}"/>
                </a:ext>
              </a:extLst>
            </p:cNvPr>
            <p:cNvSpPr/>
            <p:nvPr/>
          </p:nvSpPr>
          <p:spPr>
            <a:xfrm>
              <a:off x="8661719" y="3835954"/>
              <a:ext cx="91440" cy="914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DA917303-59B9-420D-A06C-5B059E77D23A}"/>
                </a:ext>
              </a:extLst>
            </p:cNvPr>
            <p:cNvSpPr/>
            <p:nvPr/>
          </p:nvSpPr>
          <p:spPr>
            <a:xfrm>
              <a:off x="7838248" y="3823008"/>
              <a:ext cx="91440" cy="914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B532E22B-D80E-4E8F-93EF-7BBB9968C57D}"/>
                </a:ext>
              </a:extLst>
            </p:cNvPr>
            <p:cNvSpPr/>
            <p:nvPr/>
          </p:nvSpPr>
          <p:spPr>
            <a:xfrm>
              <a:off x="7012962" y="3765147"/>
              <a:ext cx="91440" cy="914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E715E714-1147-4FA4-8695-A29FF48B1FA1}"/>
                </a:ext>
              </a:extLst>
            </p:cNvPr>
            <p:cNvSpPr/>
            <p:nvPr/>
          </p:nvSpPr>
          <p:spPr>
            <a:xfrm>
              <a:off x="6194583" y="3873693"/>
              <a:ext cx="91440" cy="914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7468255A-450C-4D4C-BED0-5FE150C552D2}"/>
                </a:ext>
              </a:extLst>
            </p:cNvPr>
            <p:cNvSpPr/>
            <p:nvPr/>
          </p:nvSpPr>
          <p:spPr>
            <a:xfrm>
              <a:off x="5386966" y="3875324"/>
              <a:ext cx="91440" cy="914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51B25D51-E615-4D38-8E41-E1F2B248A1AD}"/>
                </a:ext>
              </a:extLst>
            </p:cNvPr>
            <p:cNvSpPr/>
            <p:nvPr/>
          </p:nvSpPr>
          <p:spPr>
            <a:xfrm>
              <a:off x="4561528" y="3717610"/>
              <a:ext cx="91440" cy="914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4E0BFCB6-1502-4225-9C11-D46F74669D1A}"/>
                </a:ext>
              </a:extLst>
            </p:cNvPr>
            <p:cNvSpPr/>
            <p:nvPr/>
          </p:nvSpPr>
          <p:spPr>
            <a:xfrm>
              <a:off x="3743150" y="3619969"/>
              <a:ext cx="91440" cy="914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79F05159-5C0F-4701-BFF0-831329AE6AD7}"/>
                </a:ext>
              </a:extLst>
            </p:cNvPr>
            <p:cNvSpPr/>
            <p:nvPr/>
          </p:nvSpPr>
          <p:spPr>
            <a:xfrm>
              <a:off x="3330594" y="3562625"/>
              <a:ext cx="91440" cy="914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B4DFCBCD-3BCE-4709-8207-41FC0FC0940B}"/>
                </a:ext>
              </a:extLst>
            </p:cNvPr>
            <p:cNvSpPr/>
            <p:nvPr/>
          </p:nvSpPr>
          <p:spPr>
            <a:xfrm>
              <a:off x="3016982" y="3251049"/>
              <a:ext cx="91440" cy="914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C7CDC99E-4EA9-4620-A888-C3D4670F3C96}"/>
                </a:ext>
              </a:extLst>
            </p:cNvPr>
            <p:cNvSpPr/>
            <p:nvPr/>
          </p:nvSpPr>
          <p:spPr>
            <a:xfrm>
              <a:off x="2921080" y="1688642"/>
              <a:ext cx="91440" cy="914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CF52C2D5-5556-421F-8638-B0700B180083}"/>
                </a:ext>
              </a:extLst>
            </p:cNvPr>
            <p:cNvSpPr/>
            <p:nvPr/>
          </p:nvSpPr>
          <p:spPr>
            <a:xfrm>
              <a:off x="2971800" y="1727200"/>
              <a:ext cx="7366000" cy="2197100"/>
            </a:xfrm>
            <a:custGeom>
              <a:avLst/>
              <a:gdLst>
                <a:gd name="connsiteX0" fmla="*/ 0 w 7366000"/>
                <a:gd name="connsiteY0" fmla="*/ 0 h 2197100"/>
                <a:gd name="connsiteX1" fmla="*/ 95250 w 7366000"/>
                <a:gd name="connsiteY1" fmla="*/ 1568450 h 2197100"/>
                <a:gd name="connsiteX2" fmla="*/ 406400 w 7366000"/>
                <a:gd name="connsiteY2" fmla="*/ 1885950 h 2197100"/>
                <a:gd name="connsiteX3" fmla="*/ 825500 w 7366000"/>
                <a:gd name="connsiteY3" fmla="*/ 1930400 h 2197100"/>
                <a:gd name="connsiteX4" fmla="*/ 1631950 w 7366000"/>
                <a:gd name="connsiteY4" fmla="*/ 2044700 h 2197100"/>
                <a:gd name="connsiteX5" fmla="*/ 2457450 w 7366000"/>
                <a:gd name="connsiteY5" fmla="*/ 2197100 h 2197100"/>
                <a:gd name="connsiteX6" fmla="*/ 3263900 w 7366000"/>
                <a:gd name="connsiteY6" fmla="*/ 2197100 h 2197100"/>
                <a:gd name="connsiteX7" fmla="*/ 4089400 w 7366000"/>
                <a:gd name="connsiteY7" fmla="*/ 2070100 h 2197100"/>
                <a:gd name="connsiteX8" fmla="*/ 4921250 w 7366000"/>
                <a:gd name="connsiteY8" fmla="*/ 2139950 h 2197100"/>
                <a:gd name="connsiteX9" fmla="*/ 5734050 w 7366000"/>
                <a:gd name="connsiteY9" fmla="*/ 2152650 h 2197100"/>
                <a:gd name="connsiteX10" fmla="*/ 6565900 w 7366000"/>
                <a:gd name="connsiteY10" fmla="*/ 2032000 h 2197100"/>
                <a:gd name="connsiteX11" fmla="*/ 7366000 w 7366000"/>
                <a:gd name="connsiteY11" fmla="*/ 1968500 h 219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6000" h="2197100">
                  <a:moveTo>
                    <a:pt x="0" y="0"/>
                  </a:moveTo>
                  <a:lnTo>
                    <a:pt x="95250" y="1568450"/>
                  </a:lnTo>
                  <a:lnTo>
                    <a:pt x="406400" y="1885950"/>
                  </a:lnTo>
                  <a:lnTo>
                    <a:pt x="825500" y="1930400"/>
                  </a:lnTo>
                  <a:lnTo>
                    <a:pt x="1631950" y="2044700"/>
                  </a:lnTo>
                  <a:lnTo>
                    <a:pt x="2457450" y="2197100"/>
                  </a:lnTo>
                  <a:lnTo>
                    <a:pt x="3263900" y="2197100"/>
                  </a:lnTo>
                  <a:lnTo>
                    <a:pt x="4089400" y="2070100"/>
                  </a:lnTo>
                  <a:lnTo>
                    <a:pt x="4921250" y="2139950"/>
                  </a:lnTo>
                  <a:lnTo>
                    <a:pt x="5734050" y="2152650"/>
                  </a:lnTo>
                  <a:lnTo>
                    <a:pt x="6565900" y="2032000"/>
                  </a:lnTo>
                  <a:lnTo>
                    <a:pt x="7366000" y="196850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6262436B-AFB0-A649-B97E-D07C9D5E99E4}"/>
              </a:ext>
            </a:extLst>
          </p:cNvPr>
          <p:cNvGrpSpPr/>
          <p:nvPr/>
        </p:nvGrpSpPr>
        <p:grpSpPr>
          <a:xfrm>
            <a:off x="304800" y="-60159"/>
            <a:ext cx="3017520" cy="307777"/>
            <a:chOff x="304800" y="-60159"/>
            <a:chExt cx="3017520" cy="307777"/>
          </a:xfrm>
        </p:grpSpPr>
        <p:sp>
          <p:nvSpPr>
            <p:cNvPr id="182" name="Freeform 13">
              <a:extLst>
                <a:ext uri="{FF2B5EF4-FFF2-40B4-BE49-F238E27FC236}">
                  <a16:creationId xmlns:a16="http://schemas.microsoft.com/office/drawing/2014/main" id="{8FDE1ED4-EF4D-A94D-A55C-CC56CD650FDA}"/>
                </a:ext>
              </a:extLst>
            </p:cNvPr>
            <p:cNvSpPr>
              <a:spLocks/>
            </p:cNvSpPr>
            <p:nvPr/>
          </p:nvSpPr>
          <p:spPr bwMode="auto">
            <a:xfrm flipV="1">
              <a:off x="304800" y="-9310"/>
              <a:ext cx="3017520" cy="228600"/>
            </a:xfrm>
            <a:custGeom>
              <a:avLst/>
              <a:gdLst>
                <a:gd name="T0" fmla="*/ 668 w 681"/>
                <a:gd name="T1" fmla="*/ 25 h 68"/>
                <a:gd name="T2" fmla="*/ 633 w 681"/>
                <a:gd name="T3" fmla="*/ 0 h 68"/>
                <a:gd name="T4" fmla="*/ 595 w 681"/>
                <a:gd name="T5" fmla="*/ 0 h 68"/>
                <a:gd name="T6" fmla="*/ 87 w 681"/>
                <a:gd name="T7" fmla="*/ 0 h 68"/>
                <a:gd name="T8" fmla="*/ 48 w 681"/>
                <a:gd name="T9" fmla="*/ 0 h 68"/>
                <a:gd name="T10" fmla="*/ 13 w 681"/>
                <a:gd name="T11" fmla="*/ 25 h 68"/>
                <a:gd name="T12" fmla="*/ 0 w 681"/>
                <a:gd name="T13" fmla="*/ 68 h 68"/>
                <a:gd name="T14" fmla="*/ 78 w 681"/>
                <a:gd name="T15" fmla="*/ 68 h 68"/>
                <a:gd name="T16" fmla="*/ 603 w 681"/>
                <a:gd name="T17" fmla="*/ 68 h 68"/>
                <a:gd name="T18" fmla="*/ 681 w 681"/>
                <a:gd name="T19" fmla="*/ 68 h 68"/>
                <a:gd name="T20" fmla="*/ 668 w 681"/>
                <a:gd name="T21"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1" h="68">
                  <a:moveTo>
                    <a:pt x="668" y="25"/>
                  </a:moveTo>
                  <a:cubicBezTo>
                    <a:pt x="663" y="6"/>
                    <a:pt x="645" y="0"/>
                    <a:pt x="633" y="0"/>
                  </a:cubicBezTo>
                  <a:cubicBezTo>
                    <a:pt x="595" y="0"/>
                    <a:pt x="595" y="0"/>
                    <a:pt x="595" y="0"/>
                  </a:cubicBezTo>
                  <a:cubicBezTo>
                    <a:pt x="87" y="0"/>
                    <a:pt x="87" y="0"/>
                    <a:pt x="87" y="0"/>
                  </a:cubicBezTo>
                  <a:cubicBezTo>
                    <a:pt x="48" y="0"/>
                    <a:pt x="48" y="0"/>
                    <a:pt x="48" y="0"/>
                  </a:cubicBezTo>
                  <a:cubicBezTo>
                    <a:pt x="36" y="0"/>
                    <a:pt x="18" y="6"/>
                    <a:pt x="13" y="25"/>
                  </a:cubicBezTo>
                  <a:cubicBezTo>
                    <a:pt x="0" y="68"/>
                    <a:pt x="0" y="68"/>
                    <a:pt x="0" y="68"/>
                  </a:cubicBezTo>
                  <a:cubicBezTo>
                    <a:pt x="78" y="68"/>
                    <a:pt x="78" y="68"/>
                    <a:pt x="78" y="68"/>
                  </a:cubicBezTo>
                  <a:cubicBezTo>
                    <a:pt x="603" y="68"/>
                    <a:pt x="603" y="68"/>
                    <a:pt x="603" y="68"/>
                  </a:cubicBezTo>
                  <a:cubicBezTo>
                    <a:pt x="681" y="68"/>
                    <a:pt x="681" y="68"/>
                    <a:pt x="681" y="68"/>
                  </a:cubicBezTo>
                  <a:lnTo>
                    <a:pt x="668" y="25"/>
                  </a:lnTo>
                  <a:close/>
                </a:path>
              </a:pathLst>
            </a:custGeom>
            <a:solidFill>
              <a:schemeClr val="accent2"/>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183" name="TextBox 182">
              <a:extLst>
                <a:ext uri="{FF2B5EF4-FFF2-40B4-BE49-F238E27FC236}">
                  <a16:creationId xmlns:a16="http://schemas.microsoft.com/office/drawing/2014/main" id="{D1BA5E3A-DB52-964D-AD25-E363F91AF550}"/>
                </a:ext>
              </a:extLst>
            </p:cNvPr>
            <p:cNvSpPr txBox="1"/>
            <p:nvPr/>
          </p:nvSpPr>
          <p:spPr>
            <a:xfrm>
              <a:off x="380953" y="-60159"/>
              <a:ext cx="2922338" cy="307777"/>
            </a:xfrm>
            <a:prstGeom prst="rect">
              <a:avLst/>
            </a:prstGeom>
            <a:noFill/>
          </p:spPr>
          <p:txBody>
            <a:bodyPr wrap="none" rtlCol="0">
              <a:spAutoFit/>
            </a:bodyPr>
            <a:lstStyle/>
            <a:p>
              <a:pPr>
                <a:buClr>
                  <a:schemeClr val="accent1"/>
                </a:buClr>
              </a:pPr>
              <a:r>
                <a:rPr lang="en-US" sz="1400">
                  <a:solidFill>
                    <a:schemeClr val="bg1"/>
                  </a:solidFill>
                </a:rPr>
                <a:t>Exploratory analysis – Albuminuria</a:t>
              </a:r>
            </a:p>
          </p:txBody>
        </p:sp>
      </p:grpSp>
      <p:sp>
        <p:nvSpPr>
          <p:cNvPr id="184" name="ZoneTexte 183">
            <a:extLst>
              <a:ext uri="{FF2B5EF4-FFF2-40B4-BE49-F238E27FC236}">
                <a16:creationId xmlns:a16="http://schemas.microsoft.com/office/drawing/2014/main" id="{31445D87-0912-4D73-929C-704C481E7872}"/>
              </a:ext>
            </a:extLst>
          </p:cNvPr>
          <p:cNvSpPr txBox="1"/>
          <p:nvPr/>
        </p:nvSpPr>
        <p:spPr>
          <a:xfrm>
            <a:off x="10507184" y="6557877"/>
            <a:ext cx="1666116" cy="288000"/>
          </a:xfrm>
          <a:prstGeom prst="rect">
            <a:avLst/>
          </a:prstGeom>
          <a:solidFill>
            <a:schemeClr val="bg1"/>
          </a:solidFill>
        </p:spPr>
        <p:txBody>
          <a:bodyPr wrap="square" rtlCol="0">
            <a:spAutoFit/>
          </a:bodyPr>
          <a:lstStyle/>
          <a:p>
            <a:pPr marL="230188" indent="-230188">
              <a:buClr>
                <a:schemeClr val="accent1"/>
              </a:buClr>
              <a:buFont typeface="Arial" panose="020B0604020202020204" pitchFamily="34" charset="0"/>
              <a:buChar char="•"/>
            </a:pPr>
            <a:endParaRPr lang="fr-FR" dirty="0"/>
          </a:p>
        </p:txBody>
      </p:sp>
    </p:spTree>
    <p:extLst>
      <p:ext uri="{BB962C8B-B14F-4D97-AF65-F5344CB8AC3E}">
        <p14:creationId xmlns:p14="http://schemas.microsoft.com/office/powerpoint/2010/main" val="21815563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53298" y="1466336"/>
            <a:ext cx="2832570" cy="461665"/>
          </a:xfrm>
          <a:prstGeom prst="rect">
            <a:avLst/>
          </a:prstGeom>
          <a:noFill/>
        </p:spPr>
        <p:txBody>
          <a:bodyPr wrap="none" rtlCol="0">
            <a:spAutoFit/>
          </a:bodyPr>
          <a:lstStyle/>
          <a:p>
            <a:r>
              <a:rPr lang="fr-FR" sz="2400" b="1" dirty="0"/>
              <a:t>Déclaration d’intérêt</a:t>
            </a:r>
          </a:p>
        </p:txBody>
      </p:sp>
      <p:sp>
        <p:nvSpPr>
          <p:cNvPr id="3" name="ZoneTexte 2"/>
          <p:cNvSpPr txBox="1"/>
          <p:nvPr/>
        </p:nvSpPr>
        <p:spPr>
          <a:xfrm>
            <a:off x="2133601" y="3097427"/>
            <a:ext cx="7042569" cy="400110"/>
          </a:xfrm>
          <a:prstGeom prst="rect">
            <a:avLst/>
          </a:prstGeom>
          <a:noFill/>
        </p:spPr>
        <p:txBody>
          <a:bodyPr wrap="none" rtlCol="0">
            <a:spAutoFit/>
          </a:bodyPr>
          <a:lstStyle/>
          <a:p>
            <a:r>
              <a:rPr lang="fr-FR" sz="2000" dirty="0"/>
              <a:t>Cette présentation a été contractualisée avec Astra Zeneca France</a:t>
            </a:r>
          </a:p>
        </p:txBody>
      </p:sp>
    </p:spTree>
    <p:extLst>
      <p:ext uri="{BB962C8B-B14F-4D97-AF65-F5344CB8AC3E}">
        <p14:creationId xmlns:p14="http://schemas.microsoft.com/office/powerpoint/2010/main" val="282421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1034" y="743108"/>
            <a:ext cx="9314729" cy="1200329"/>
          </a:xfrm>
          <a:prstGeom prst="rect">
            <a:avLst/>
          </a:prstGeom>
          <a:noFill/>
        </p:spPr>
        <p:txBody>
          <a:bodyPr wrap="none" rtlCol="0">
            <a:spAutoFit/>
          </a:bodyPr>
          <a:lstStyle/>
          <a:p>
            <a:r>
              <a:rPr lang="fr-FR" sz="2400" b="1" dirty="0"/>
              <a:t>DAPAGLIFLOZINE</a:t>
            </a:r>
          </a:p>
          <a:p>
            <a:endParaRPr lang="fr-FR" sz="2400" b="1" dirty="0"/>
          </a:p>
          <a:p>
            <a:r>
              <a:rPr lang="fr-FR" sz="2400" b="1" dirty="0"/>
              <a:t>Aspects réglementaires en néphrologie (patient MRC, DFG &gt; 25 ml/min)</a:t>
            </a:r>
          </a:p>
        </p:txBody>
      </p:sp>
      <p:cxnSp>
        <p:nvCxnSpPr>
          <p:cNvPr id="4" name="Connecteur droit avec flèche 3"/>
          <p:cNvCxnSpPr/>
          <p:nvPr/>
        </p:nvCxnSpPr>
        <p:spPr>
          <a:xfrm flipV="1">
            <a:off x="1375719" y="4069492"/>
            <a:ext cx="9432324" cy="329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1886465" y="3723503"/>
            <a:ext cx="8238" cy="700216"/>
          </a:xfrm>
          <a:prstGeom prst="line">
            <a:avLst/>
          </a:prstGeom>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153155" y="4502664"/>
            <a:ext cx="1466620" cy="369332"/>
          </a:xfrm>
          <a:prstGeom prst="rect">
            <a:avLst/>
          </a:prstGeom>
          <a:noFill/>
        </p:spPr>
        <p:txBody>
          <a:bodyPr wrap="none" rtlCol="0">
            <a:spAutoFit/>
          </a:bodyPr>
          <a:lstStyle/>
          <a:p>
            <a:r>
              <a:rPr lang="fr-FR" dirty="0"/>
              <a:t>Octobre 2020</a:t>
            </a:r>
          </a:p>
        </p:txBody>
      </p:sp>
      <p:sp>
        <p:nvSpPr>
          <p:cNvPr id="8" name="ZoneTexte 7"/>
          <p:cNvSpPr txBox="1"/>
          <p:nvPr/>
        </p:nvSpPr>
        <p:spPr>
          <a:xfrm>
            <a:off x="1221740" y="2899885"/>
            <a:ext cx="1256819" cy="646331"/>
          </a:xfrm>
          <a:prstGeom prst="rect">
            <a:avLst/>
          </a:prstGeom>
          <a:noFill/>
        </p:spPr>
        <p:txBody>
          <a:bodyPr wrap="none" rtlCol="0">
            <a:spAutoFit/>
          </a:bodyPr>
          <a:lstStyle/>
          <a:p>
            <a:pPr algn="ctr"/>
            <a:r>
              <a:rPr lang="fr-FR" b="1" i="1" dirty="0"/>
              <a:t>Publication</a:t>
            </a:r>
          </a:p>
          <a:p>
            <a:pPr algn="ctr"/>
            <a:r>
              <a:rPr lang="fr-FR" b="1" i="1" dirty="0"/>
              <a:t>DAPA-CKD</a:t>
            </a:r>
          </a:p>
        </p:txBody>
      </p:sp>
      <p:cxnSp>
        <p:nvCxnSpPr>
          <p:cNvPr id="9" name="Connecteur droit 8"/>
          <p:cNvCxnSpPr/>
          <p:nvPr/>
        </p:nvCxnSpPr>
        <p:spPr>
          <a:xfrm>
            <a:off x="4931244" y="3764858"/>
            <a:ext cx="8238" cy="700216"/>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4263838" y="4544019"/>
            <a:ext cx="1306768" cy="369332"/>
          </a:xfrm>
          <a:prstGeom prst="rect">
            <a:avLst/>
          </a:prstGeom>
          <a:noFill/>
        </p:spPr>
        <p:txBody>
          <a:bodyPr wrap="none" rtlCol="0">
            <a:spAutoFit/>
          </a:bodyPr>
          <a:lstStyle/>
          <a:p>
            <a:r>
              <a:rPr lang="fr-FR" dirty="0"/>
              <a:t>5 août 2021</a:t>
            </a:r>
          </a:p>
        </p:txBody>
      </p:sp>
      <p:sp>
        <p:nvSpPr>
          <p:cNvPr id="11" name="ZoneTexte 10"/>
          <p:cNvSpPr txBox="1"/>
          <p:nvPr/>
        </p:nvSpPr>
        <p:spPr>
          <a:xfrm>
            <a:off x="3931377" y="2520771"/>
            <a:ext cx="1938737" cy="646331"/>
          </a:xfrm>
          <a:prstGeom prst="rect">
            <a:avLst/>
          </a:prstGeom>
          <a:noFill/>
        </p:spPr>
        <p:txBody>
          <a:bodyPr wrap="none" rtlCol="0">
            <a:spAutoFit/>
          </a:bodyPr>
          <a:lstStyle/>
          <a:p>
            <a:pPr algn="ctr"/>
            <a:r>
              <a:rPr lang="fr-FR" b="1" i="1" dirty="0"/>
              <a:t>AMM européenne</a:t>
            </a:r>
          </a:p>
          <a:p>
            <a:pPr algn="ctr"/>
            <a:r>
              <a:rPr lang="fr-FR" b="1" i="1" dirty="0"/>
              <a:t>MRC</a:t>
            </a:r>
          </a:p>
        </p:txBody>
      </p:sp>
      <p:cxnSp>
        <p:nvCxnSpPr>
          <p:cNvPr id="12" name="Connecteur droit 11"/>
          <p:cNvCxnSpPr/>
          <p:nvPr/>
        </p:nvCxnSpPr>
        <p:spPr>
          <a:xfrm>
            <a:off x="7240606" y="3764858"/>
            <a:ext cx="8238" cy="700216"/>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6576871" y="4544019"/>
            <a:ext cx="1423788" cy="369332"/>
          </a:xfrm>
          <a:prstGeom prst="rect">
            <a:avLst/>
          </a:prstGeom>
          <a:noFill/>
        </p:spPr>
        <p:txBody>
          <a:bodyPr wrap="none" rtlCol="0">
            <a:spAutoFit/>
          </a:bodyPr>
          <a:lstStyle/>
          <a:p>
            <a:r>
              <a:rPr lang="fr-FR" dirty="0"/>
              <a:t>31 août 2021</a:t>
            </a:r>
          </a:p>
        </p:txBody>
      </p:sp>
      <p:sp>
        <p:nvSpPr>
          <p:cNvPr id="15" name="ZoneTexte 14"/>
          <p:cNvSpPr txBox="1"/>
          <p:nvPr/>
        </p:nvSpPr>
        <p:spPr>
          <a:xfrm>
            <a:off x="3730075" y="3230249"/>
            <a:ext cx="2452851" cy="369332"/>
          </a:xfrm>
          <a:prstGeom prst="rect">
            <a:avLst/>
          </a:prstGeom>
          <a:noFill/>
        </p:spPr>
        <p:txBody>
          <a:bodyPr wrap="none" rtlCol="0">
            <a:spAutoFit/>
          </a:bodyPr>
          <a:lstStyle/>
          <a:p>
            <a:r>
              <a:rPr lang="fr-FR" b="1" dirty="0"/>
              <a:t>10 mg, une fois par jour</a:t>
            </a:r>
          </a:p>
        </p:txBody>
      </p:sp>
      <p:pic>
        <p:nvPicPr>
          <p:cNvPr id="16" name="Image 15"/>
          <p:cNvPicPr>
            <a:picLocks noChangeAspect="1"/>
          </p:cNvPicPr>
          <p:nvPr/>
        </p:nvPicPr>
        <p:blipFill>
          <a:blip r:embed="rId2"/>
          <a:stretch>
            <a:fillRect/>
          </a:stretch>
        </p:blipFill>
        <p:spPr>
          <a:xfrm>
            <a:off x="6465240" y="2825571"/>
            <a:ext cx="2333625" cy="762000"/>
          </a:xfrm>
          <a:prstGeom prst="rect">
            <a:avLst/>
          </a:prstGeom>
        </p:spPr>
      </p:pic>
      <p:pic>
        <p:nvPicPr>
          <p:cNvPr id="17" name="Image 16"/>
          <p:cNvPicPr>
            <a:picLocks noChangeAspect="1"/>
          </p:cNvPicPr>
          <p:nvPr/>
        </p:nvPicPr>
        <p:blipFill>
          <a:blip r:embed="rId3"/>
          <a:stretch>
            <a:fillRect/>
          </a:stretch>
        </p:blipFill>
        <p:spPr>
          <a:xfrm>
            <a:off x="651034" y="5293157"/>
            <a:ext cx="10915650" cy="895350"/>
          </a:xfrm>
          <a:prstGeom prst="rect">
            <a:avLst/>
          </a:prstGeom>
        </p:spPr>
      </p:pic>
    </p:spTree>
    <p:extLst>
      <p:ext uri="{BB962C8B-B14F-4D97-AF65-F5344CB8AC3E}">
        <p14:creationId xmlns:p14="http://schemas.microsoft.com/office/powerpoint/2010/main" val="3283022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67063" y="356663"/>
            <a:ext cx="10019410" cy="523220"/>
          </a:xfrm>
          <a:prstGeom prst="rect">
            <a:avLst/>
          </a:prstGeom>
          <a:noFill/>
        </p:spPr>
        <p:txBody>
          <a:bodyPr wrap="none" rtlCol="0">
            <a:spAutoFit/>
          </a:bodyPr>
          <a:lstStyle/>
          <a:p>
            <a:r>
              <a:rPr lang="fr-FR" sz="2800" b="1" dirty="0" err="1"/>
              <a:t>Néphroprotection</a:t>
            </a:r>
            <a:r>
              <a:rPr lang="fr-FR" sz="2800" b="1" dirty="0"/>
              <a:t> en 2021 </a:t>
            </a:r>
            <a:r>
              <a:rPr lang="fr-FR" sz="2800" dirty="0"/>
              <a:t>(retarder l’insuffisance rénale terminale)</a:t>
            </a:r>
          </a:p>
        </p:txBody>
      </p:sp>
      <p:sp>
        <p:nvSpPr>
          <p:cNvPr id="3" name="ZoneTexte 2"/>
          <p:cNvSpPr txBox="1"/>
          <p:nvPr/>
        </p:nvSpPr>
        <p:spPr>
          <a:xfrm>
            <a:off x="558516" y="1405507"/>
            <a:ext cx="10527957" cy="4708981"/>
          </a:xfrm>
          <a:prstGeom prst="rect">
            <a:avLst/>
          </a:prstGeom>
          <a:noFill/>
        </p:spPr>
        <p:txBody>
          <a:bodyPr wrap="square" rtlCol="0">
            <a:spAutoFit/>
          </a:bodyPr>
          <a:lstStyle/>
          <a:p>
            <a:pPr marL="285750" indent="-285750">
              <a:buFont typeface="Arial" panose="020B0604020202020204" pitchFamily="34" charset="0"/>
              <a:buChar char="•"/>
            </a:pPr>
            <a:r>
              <a:rPr lang="fr-FR" sz="2000" b="1" dirty="0"/>
              <a:t>Traitement de la cause de la néphropathie</a:t>
            </a:r>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a:t>Pression artérielle systolique &lt; 120 mm Hg (étude SPRINT</a:t>
            </a:r>
            <a:r>
              <a:rPr lang="fr-FR" sz="2000" baseline="30000" dirty="0"/>
              <a:t>1</a:t>
            </a:r>
            <a:r>
              <a:rPr lang="fr-FR" sz="2000" b="1" dirty="0"/>
              <a:t>, KDIGO 2021</a:t>
            </a:r>
            <a:r>
              <a:rPr lang="fr-FR" sz="2000" baseline="30000" dirty="0"/>
              <a:t>2</a:t>
            </a:r>
            <a:r>
              <a:rPr lang="fr-FR" sz="2000" b="1" dirty="0"/>
              <a:t>)</a:t>
            </a:r>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a:t>Consultation avec un(e) diététicien(ne):</a:t>
            </a:r>
          </a:p>
          <a:p>
            <a:r>
              <a:rPr lang="fr-FR" sz="2000" b="1" dirty="0"/>
              <a:t> </a:t>
            </a:r>
          </a:p>
          <a:p>
            <a:pPr marL="742950" lvl="1" indent="-285750">
              <a:buFont typeface="Wingdings" panose="05000000000000000000" pitchFamily="2" charset="2"/>
              <a:buChar char="ü"/>
            </a:pPr>
            <a:r>
              <a:rPr lang="fr-FR" sz="2000" b="1" dirty="0"/>
              <a:t>index de masse corporelle &lt; 25 kg/m²</a:t>
            </a:r>
          </a:p>
          <a:p>
            <a:pPr marL="742950" lvl="1" indent="-285750">
              <a:buFont typeface="Wingdings" panose="05000000000000000000" pitchFamily="2" charset="2"/>
              <a:buChar char="ü"/>
            </a:pPr>
            <a:r>
              <a:rPr lang="fr-FR" sz="2000" b="1" dirty="0"/>
              <a:t>apports protidiques &lt; 0,8 g/kg/j </a:t>
            </a:r>
          </a:p>
          <a:p>
            <a:pPr marL="742950" lvl="1" indent="-285750">
              <a:buFont typeface="Wingdings" panose="05000000000000000000" pitchFamily="2" charset="2"/>
              <a:buChar char="ü"/>
            </a:pPr>
            <a:r>
              <a:rPr lang="fr-FR" sz="2000" b="1" dirty="0"/>
              <a:t>éviction de la viande rouge</a:t>
            </a:r>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a:t>Eviction du tabac, des </a:t>
            </a:r>
            <a:r>
              <a:rPr lang="fr-FR" sz="2000" b="1" dirty="0" err="1"/>
              <a:t>néphrotoxiques</a:t>
            </a:r>
            <a:r>
              <a:rPr lang="fr-FR" sz="2000" b="1" dirty="0"/>
              <a:t> (AINS)</a:t>
            </a:r>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a:t>Prise d’un inhibiteur de l’enzyme de conversion (et objectif P/C &lt; 500 mg/g)</a:t>
            </a:r>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a:t>Prise de </a:t>
            </a:r>
            <a:r>
              <a:rPr lang="fr-FR" sz="2000" b="1" dirty="0" err="1"/>
              <a:t>dapagliflozine</a:t>
            </a:r>
            <a:r>
              <a:rPr lang="fr-FR" sz="2000" b="1" dirty="0"/>
              <a:t>, 10 mg/j</a:t>
            </a:r>
            <a:r>
              <a:rPr lang="fr-FR" sz="2000" baseline="30000" dirty="0"/>
              <a:t>3</a:t>
            </a:r>
            <a:endParaRPr lang="fr-FR" sz="2000" b="1" dirty="0"/>
          </a:p>
        </p:txBody>
      </p:sp>
      <p:sp>
        <p:nvSpPr>
          <p:cNvPr id="4" name="ZoneTexte 3"/>
          <p:cNvSpPr txBox="1"/>
          <p:nvPr/>
        </p:nvSpPr>
        <p:spPr>
          <a:xfrm>
            <a:off x="7977024" y="5826165"/>
            <a:ext cx="3478709" cy="830997"/>
          </a:xfrm>
          <a:prstGeom prst="rect">
            <a:avLst/>
          </a:prstGeom>
          <a:noFill/>
        </p:spPr>
        <p:txBody>
          <a:bodyPr wrap="none" rtlCol="0">
            <a:spAutoFit/>
          </a:bodyPr>
          <a:lstStyle/>
          <a:p>
            <a:pPr marL="342900" indent="-342900">
              <a:buAutoNum type="arabicPeriod"/>
            </a:pPr>
            <a:r>
              <a:rPr lang="fr-FR" sz="1600" i="1" dirty="0"/>
              <a:t>N </a:t>
            </a:r>
            <a:r>
              <a:rPr lang="fr-FR" sz="1600" i="1" dirty="0" err="1"/>
              <a:t>Engl</a:t>
            </a:r>
            <a:r>
              <a:rPr lang="fr-FR" sz="1600" i="1" dirty="0"/>
              <a:t> J Med 2021; 384; 1921-1930</a:t>
            </a:r>
          </a:p>
          <a:p>
            <a:pPr marL="342900" indent="-342900">
              <a:buAutoNum type="arabicPeriod"/>
            </a:pPr>
            <a:r>
              <a:rPr lang="fr-FR" sz="1600" i="1" dirty="0" err="1"/>
              <a:t>Kidney</a:t>
            </a:r>
            <a:r>
              <a:rPr lang="fr-FR" sz="1600" i="1" dirty="0"/>
              <a:t> Int (</a:t>
            </a:r>
            <a:r>
              <a:rPr lang="fr-FR" sz="1600" i="1" dirty="0" err="1"/>
              <a:t>Suppl</a:t>
            </a:r>
            <a:r>
              <a:rPr lang="fr-FR" sz="1600" i="1" dirty="0"/>
              <a:t>) 2021; 99: S1-S87</a:t>
            </a:r>
          </a:p>
          <a:p>
            <a:pPr marL="342900" indent="-342900">
              <a:buAutoNum type="arabicPeriod"/>
            </a:pPr>
            <a:r>
              <a:rPr lang="fr-FR" sz="1600" i="1" dirty="0"/>
              <a:t>N </a:t>
            </a:r>
            <a:r>
              <a:rPr lang="fr-FR" sz="1600" i="1" dirty="0" err="1"/>
              <a:t>Engl</a:t>
            </a:r>
            <a:r>
              <a:rPr lang="fr-FR" sz="1600" i="1" dirty="0"/>
              <a:t> J Med 2020; 383: 1436-1446</a:t>
            </a:r>
          </a:p>
        </p:txBody>
      </p:sp>
    </p:spTree>
    <p:extLst>
      <p:ext uri="{BB962C8B-B14F-4D97-AF65-F5344CB8AC3E}">
        <p14:creationId xmlns:p14="http://schemas.microsoft.com/office/powerpoint/2010/main" val="3492755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B470B0-F9DF-3347-A796-7FA34D56F1F0}"/>
              </a:ext>
            </a:extLst>
          </p:cNvPr>
          <p:cNvSpPr>
            <a:spLocks noGrp="1"/>
          </p:cNvSpPr>
          <p:nvPr>
            <p:ph type="title"/>
          </p:nvPr>
        </p:nvSpPr>
        <p:spPr>
          <a:xfrm>
            <a:off x="739346" y="332173"/>
            <a:ext cx="10515600" cy="1325563"/>
          </a:xfrm>
        </p:spPr>
        <p:txBody>
          <a:bodyPr>
            <a:normAutofit/>
          </a:bodyPr>
          <a:lstStyle/>
          <a:p>
            <a:r>
              <a:rPr lang="fr-FR" sz="4000" b="1" dirty="0"/>
              <a:t>Reprenons le cas clinique fictif de Jean-Claude Dib</a:t>
            </a:r>
          </a:p>
        </p:txBody>
      </p:sp>
      <p:sp>
        <p:nvSpPr>
          <p:cNvPr id="3" name="Espace réservé du contenu 2">
            <a:extLst>
              <a:ext uri="{FF2B5EF4-FFF2-40B4-BE49-F238E27FC236}">
                <a16:creationId xmlns:a16="http://schemas.microsoft.com/office/drawing/2014/main" id="{29C0ACEA-2641-C44B-AC16-E8651C0F06F1}"/>
              </a:ext>
            </a:extLst>
          </p:cNvPr>
          <p:cNvSpPr>
            <a:spLocks noGrp="1"/>
          </p:cNvSpPr>
          <p:nvPr>
            <p:ph idx="1"/>
          </p:nvPr>
        </p:nvSpPr>
        <p:spPr>
          <a:xfrm>
            <a:off x="591063" y="1891528"/>
            <a:ext cx="11213757" cy="4351338"/>
          </a:xfrm>
        </p:spPr>
        <p:txBody>
          <a:bodyPr>
            <a:normAutofit/>
          </a:bodyPr>
          <a:lstStyle/>
          <a:p>
            <a:r>
              <a:rPr lang="fr-FR" dirty="0"/>
              <a:t>Patient de 75ans</a:t>
            </a:r>
          </a:p>
          <a:p>
            <a:r>
              <a:rPr lang="fr-FR" dirty="0">
                <a:solidFill>
                  <a:schemeClr val="bg1">
                    <a:lumMod val="65000"/>
                  </a:schemeClr>
                </a:solidFill>
              </a:rPr>
              <a:t>ATCD de </a:t>
            </a:r>
            <a:r>
              <a:rPr lang="fr-FR" dirty="0"/>
              <a:t>cardiopathie </a:t>
            </a:r>
            <a:r>
              <a:rPr lang="fr-FR" dirty="0">
                <a:solidFill>
                  <a:schemeClr val="bg1">
                    <a:lumMod val="65000"/>
                  </a:schemeClr>
                </a:solidFill>
              </a:rPr>
              <a:t>dilatée, non ischémique</a:t>
            </a:r>
          </a:p>
          <a:p>
            <a:r>
              <a:rPr lang="fr-FR" dirty="0"/>
              <a:t>Traitement habituel : </a:t>
            </a:r>
            <a:r>
              <a:rPr lang="fr-FR" dirty="0" err="1"/>
              <a:t>Ramipril</a:t>
            </a:r>
            <a:r>
              <a:rPr lang="fr-FR" dirty="0"/>
              <a:t> 2,5mg</a:t>
            </a:r>
            <a:r>
              <a:rPr lang="fr-FR" dirty="0">
                <a:solidFill>
                  <a:schemeClr val="bg1">
                    <a:lumMod val="65000"/>
                  </a:schemeClr>
                </a:solidFill>
              </a:rPr>
              <a:t>, </a:t>
            </a:r>
            <a:r>
              <a:rPr lang="fr-FR" dirty="0" err="1">
                <a:solidFill>
                  <a:schemeClr val="bg1">
                    <a:lumMod val="65000"/>
                  </a:schemeClr>
                </a:solidFill>
              </a:rPr>
              <a:t>Bisoprolol</a:t>
            </a:r>
            <a:r>
              <a:rPr lang="fr-FR" dirty="0">
                <a:solidFill>
                  <a:schemeClr val="bg1">
                    <a:lumMod val="65000"/>
                  </a:schemeClr>
                </a:solidFill>
              </a:rPr>
              <a:t> 2,5mg, </a:t>
            </a:r>
            <a:r>
              <a:rPr lang="fr-FR" dirty="0" err="1">
                <a:solidFill>
                  <a:schemeClr val="bg1">
                    <a:lumMod val="65000"/>
                  </a:schemeClr>
                </a:solidFill>
              </a:rPr>
              <a:t>Furosemide</a:t>
            </a:r>
            <a:r>
              <a:rPr lang="fr-FR" dirty="0">
                <a:solidFill>
                  <a:schemeClr val="bg1">
                    <a:lumMod val="65000"/>
                  </a:schemeClr>
                </a:solidFill>
              </a:rPr>
              <a:t> 40mg</a:t>
            </a:r>
          </a:p>
          <a:p>
            <a:r>
              <a:rPr lang="fr-FR" dirty="0">
                <a:solidFill>
                  <a:schemeClr val="bg1">
                    <a:lumMod val="65000"/>
                  </a:schemeClr>
                </a:solidFill>
              </a:rPr>
              <a:t>Consulte pour dyspnée d’effort, Pas de signe de surcharge hydro sodée, </a:t>
            </a:r>
          </a:p>
          <a:p>
            <a:r>
              <a:rPr lang="fr-FR" dirty="0">
                <a:solidFill>
                  <a:schemeClr val="bg1">
                    <a:lumMod val="65000"/>
                  </a:schemeClr>
                </a:solidFill>
              </a:rPr>
              <a:t>TA 128/82</a:t>
            </a:r>
          </a:p>
          <a:p>
            <a:r>
              <a:rPr lang="fr-FR" dirty="0">
                <a:solidFill>
                  <a:schemeClr val="bg1">
                    <a:lumMod val="65000"/>
                  </a:schemeClr>
                </a:solidFill>
              </a:rPr>
              <a:t>ECG: R Sinusal 68/min, QRS 115msec (</a:t>
            </a:r>
            <a:r>
              <a:rPr lang="fr-FR" dirty="0" err="1">
                <a:solidFill>
                  <a:schemeClr val="bg1">
                    <a:lumMod val="65000"/>
                  </a:schemeClr>
                </a:solidFill>
              </a:rPr>
              <a:t>BBDt</a:t>
            </a:r>
            <a:r>
              <a:rPr lang="fr-FR" dirty="0">
                <a:solidFill>
                  <a:schemeClr val="bg1">
                    <a:lumMod val="65000"/>
                  </a:schemeClr>
                </a:solidFill>
              </a:rPr>
              <a:t>), HVG électrique</a:t>
            </a:r>
          </a:p>
          <a:p>
            <a:r>
              <a:rPr lang="fr-FR" dirty="0">
                <a:solidFill>
                  <a:schemeClr val="bg1">
                    <a:lumMod val="65000"/>
                  </a:schemeClr>
                </a:solidFill>
              </a:rPr>
              <a:t>Biologie : HB 10,5gr, </a:t>
            </a:r>
            <a:r>
              <a:rPr lang="fr-FR" b="1" dirty="0"/>
              <a:t>DFG 45ml/min</a:t>
            </a:r>
            <a:r>
              <a:rPr lang="fr-FR" dirty="0">
                <a:solidFill>
                  <a:schemeClr val="bg1">
                    <a:lumMod val="65000"/>
                  </a:schemeClr>
                </a:solidFill>
              </a:rPr>
              <a:t>, </a:t>
            </a:r>
            <a:r>
              <a:rPr lang="fr-FR" dirty="0" err="1">
                <a:solidFill>
                  <a:schemeClr val="bg1">
                    <a:lumMod val="65000"/>
                  </a:schemeClr>
                </a:solidFill>
              </a:rPr>
              <a:t>NTproBNP</a:t>
            </a:r>
            <a:r>
              <a:rPr lang="fr-FR" dirty="0">
                <a:solidFill>
                  <a:schemeClr val="bg1">
                    <a:lumMod val="65000"/>
                  </a:schemeClr>
                </a:solidFill>
              </a:rPr>
              <a:t> = 550 </a:t>
            </a:r>
            <a:r>
              <a:rPr lang="fr-FR" dirty="0" err="1">
                <a:solidFill>
                  <a:schemeClr val="bg1">
                    <a:lumMod val="65000"/>
                  </a:schemeClr>
                </a:solidFill>
              </a:rPr>
              <a:t>pg</a:t>
            </a:r>
            <a:r>
              <a:rPr lang="fr-FR" dirty="0">
                <a:solidFill>
                  <a:schemeClr val="bg1">
                    <a:lumMod val="65000"/>
                  </a:schemeClr>
                </a:solidFill>
              </a:rPr>
              <a:t>/ml</a:t>
            </a:r>
          </a:p>
          <a:p>
            <a:r>
              <a:rPr lang="fr-FR" dirty="0">
                <a:solidFill>
                  <a:schemeClr val="bg1">
                    <a:lumMod val="65000"/>
                  </a:schemeClr>
                </a:solidFill>
              </a:rPr>
              <a:t>ETT: VG dilaté, </a:t>
            </a:r>
            <a:r>
              <a:rPr lang="fr-FR" dirty="0"/>
              <a:t>FEVG 38%</a:t>
            </a:r>
            <a:r>
              <a:rPr lang="fr-FR" dirty="0">
                <a:solidFill>
                  <a:schemeClr val="bg1">
                    <a:lumMod val="65000"/>
                  </a:schemeClr>
                </a:solidFill>
              </a:rPr>
              <a:t>, IM minime, PAPS 45mm de Hg</a:t>
            </a:r>
          </a:p>
        </p:txBody>
      </p:sp>
      <p:pic>
        <p:nvPicPr>
          <p:cNvPr id="4" name="Image 3"/>
          <p:cNvPicPr>
            <a:picLocks noChangeAspect="1"/>
          </p:cNvPicPr>
          <p:nvPr/>
        </p:nvPicPr>
        <p:blipFill rotWithShape="1">
          <a:blip r:embed="rId2"/>
          <a:srcRect r="21918"/>
          <a:stretch/>
        </p:blipFill>
        <p:spPr>
          <a:xfrm>
            <a:off x="9696513" y="4341342"/>
            <a:ext cx="1725687" cy="1191716"/>
          </a:xfrm>
          <a:prstGeom prst="rect">
            <a:avLst/>
          </a:prstGeom>
        </p:spPr>
      </p:pic>
    </p:spTree>
    <p:extLst>
      <p:ext uri="{BB962C8B-B14F-4D97-AF65-F5344CB8AC3E}">
        <p14:creationId xmlns:p14="http://schemas.microsoft.com/office/powerpoint/2010/main" val="425472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6502" y="263482"/>
            <a:ext cx="9607567" cy="3693319"/>
          </a:xfrm>
          <a:prstGeom prst="rect">
            <a:avLst/>
          </a:prstGeom>
          <a:noFill/>
        </p:spPr>
        <p:txBody>
          <a:bodyPr wrap="none" rtlCol="0">
            <a:spAutoFit/>
          </a:bodyPr>
          <a:lstStyle/>
          <a:p>
            <a:r>
              <a:rPr lang="fr-FR" b="1" dirty="0"/>
              <a:t>Préjugé</a:t>
            </a:r>
            <a:r>
              <a:rPr lang="fr-FR" dirty="0"/>
              <a:t>: néphropathie vasculaire (« </a:t>
            </a:r>
            <a:r>
              <a:rPr lang="fr-FR" dirty="0" err="1"/>
              <a:t>néphro</a:t>
            </a:r>
            <a:r>
              <a:rPr lang="fr-FR" dirty="0"/>
              <a:t>-</a:t>
            </a:r>
            <a:r>
              <a:rPr lang="fr-FR" dirty="0" err="1"/>
              <a:t>angio</a:t>
            </a:r>
            <a:r>
              <a:rPr lang="fr-FR" dirty="0"/>
              <a:t>-sclérose ») car: homme, âgé, insuffisant cardiaque</a:t>
            </a:r>
          </a:p>
          <a:p>
            <a:endParaRPr lang="fr-FR" dirty="0"/>
          </a:p>
          <a:p>
            <a:endParaRPr lang="fr-FR" dirty="0"/>
          </a:p>
          <a:p>
            <a:r>
              <a:rPr lang="fr-FR" b="1" dirty="0"/>
              <a:t>Recueil des signes négatifs</a:t>
            </a:r>
            <a:r>
              <a:rPr lang="fr-FR" dirty="0"/>
              <a:t>: </a:t>
            </a:r>
          </a:p>
          <a:p>
            <a:endParaRPr lang="fr-FR" dirty="0"/>
          </a:p>
          <a:p>
            <a:pPr marL="285750" indent="-285750">
              <a:buFont typeface="Arial" panose="020B0604020202020204" pitchFamily="34" charset="0"/>
              <a:buChar char="•"/>
            </a:pPr>
            <a:r>
              <a:rPr lang="fr-FR" dirty="0"/>
              <a:t>deux reins de contours réguliers et sans obstacle sur les voies urinaires</a:t>
            </a:r>
          </a:p>
          <a:p>
            <a:pPr marL="285750" indent="-285750">
              <a:buFont typeface="Arial" panose="020B0604020202020204" pitchFamily="34" charset="0"/>
              <a:buChar char="•"/>
            </a:pPr>
            <a:endParaRPr lang="fr-FR" dirty="0"/>
          </a:p>
          <a:p>
            <a:endParaRPr lang="fr-FR" dirty="0"/>
          </a:p>
          <a:p>
            <a:endParaRPr lang="fr-FR" dirty="0"/>
          </a:p>
          <a:p>
            <a:pPr marL="285750" indent="-285750">
              <a:buFont typeface="Arial" panose="020B0604020202020204" pitchFamily="34" charset="0"/>
              <a:buChar char="•"/>
            </a:pPr>
            <a:r>
              <a:rPr lang="fr-FR" dirty="0"/>
              <a:t>Absence de </a:t>
            </a:r>
            <a:r>
              <a:rPr lang="fr-FR" dirty="0" err="1"/>
              <a:t>gammapathie</a:t>
            </a:r>
            <a:r>
              <a:rPr lang="fr-FR" dirty="0"/>
              <a:t> monoclonale</a:t>
            </a:r>
          </a:p>
          <a:p>
            <a:pPr marL="285750" indent="-285750">
              <a:buFont typeface="Arial" panose="020B0604020202020204" pitchFamily="34" charset="0"/>
              <a:buChar char="•"/>
            </a:pPr>
            <a:endParaRPr lang="fr-FR" dirty="0"/>
          </a:p>
          <a:p>
            <a:endParaRPr lang="fr-FR" dirty="0"/>
          </a:p>
          <a:p>
            <a:pPr marL="285750" indent="-285750">
              <a:buFont typeface="Arial" panose="020B0604020202020204" pitchFamily="34" charset="0"/>
              <a:buChar char="•"/>
            </a:pPr>
            <a:r>
              <a:rPr lang="fr-FR" dirty="0"/>
              <a:t>Échantillon urinaire: protéinurie &lt; 0,5 gr/j et sédiment urinaire inactif</a:t>
            </a:r>
          </a:p>
        </p:txBody>
      </p:sp>
      <p:pic>
        <p:nvPicPr>
          <p:cNvPr id="3" name="Image 2"/>
          <p:cNvPicPr>
            <a:picLocks noChangeAspect="1"/>
          </p:cNvPicPr>
          <p:nvPr/>
        </p:nvPicPr>
        <p:blipFill>
          <a:blip r:embed="rId2"/>
          <a:stretch>
            <a:fillRect/>
          </a:stretch>
        </p:blipFill>
        <p:spPr>
          <a:xfrm>
            <a:off x="7745470" y="1186248"/>
            <a:ext cx="1456194" cy="1090740"/>
          </a:xfrm>
          <a:prstGeom prst="rect">
            <a:avLst/>
          </a:prstGeom>
        </p:spPr>
      </p:pic>
      <p:pic>
        <p:nvPicPr>
          <p:cNvPr id="4" name="Image 3"/>
          <p:cNvPicPr>
            <a:picLocks noChangeAspect="1"/>
          </p:cNvPicPr>
          <p:nvPr/>
        </p:nvPicPr>
        <p:blipFill>
          <a:blip r:embed="rId3"/>
          <a:stretch>
            <a:fillRect/>
          </a:stretch>
        </p:blipFill>
        <p:spPr>
          <a:xfrm>
            <a:off x="4892362" y="2207741"/>
            <a:ext cx="1815228" cy="1079156"/>
          </a:xfrm>
          <a:prstGeom prst="rect">
            <a:avLst/>
          </a:prstGeom>
        </p:spPr>
      </p:pic>
      <p:grpSp>
        <p:nvGrpSpPr>
          <p:cNvPr id="9" name="Groupe 8"/>
          <p:cNvGrpSpPr/>
          <p:nvPr/>
        </p:nvGrpSpPr>
        <p:grpSpPr>
          <a:xfrm>
            <a:off x="466502" y="4681628"/>
            <a:ext cx="5520442" cy="936909"/>
            <a:chOff x="272503" y="4595105"/>
            <a:chExt cx="5520442" cy="936909"/>
          </a:xfrm>
        </p:grpSpPr>
        <p:pic>
          <p:nvPicPr>
            <p:cNvPr id="6" name="Image 5"/>
            <p:cNvPicPr>
              <a:picLocks noChangeAspect="1"/>
            </p:cNvPicPr>
            <p:nvPr/>
          </p:nvPicPr>
          <p:blipFill rotWithShape="1">
            <a:blip r:embed="rId4"/>
            <a:srcRect b="64061"/>
            <a:stretch/>
          </p:blipFill>
          <p:spPr>
            <a:xfrm rot="21426371">
              <a:off x="272503" y="4945547"/>
              <a:ext cx="5449276" cy="586467"/>
            </a:xfrm>
            <a:prstGeom prst="rect">
              <a:avLst/>
            </a:prstGeom>
          </p:spPr>
        </p:pic>
        <p:pic>
          <p:nvPicPr>
            <p:cNvPr id="7" name="Image 6"/>
            <p:cNvPicPr>
              <a:picLocks noChangeAspect="1"/>
            </p:cNvPicPr>
            <p:nvPr/>
          </p:nvPicPr>
          <p:blipFill rotWithShape="1">
            <a:blip r:embed="rId4"/>
            <a:srcRect t="73863"/>
            <a:stretch/>
          </p:blipFill>
          <p:spPr>
            <a:xfrm rot="21437563">
              <a:off x="343669" y="4595105"/>
              <a:ext cx="5449276" cy="426522"/>
            </a:xfrm>
            <a:prstGeom prst="rect">
              <a:avLst/>
            </a:prstGeom>
          </p:spPr>
        </p:pic>
      </p:grpSp>
      <p:pic>
        <p:nvPicPr>
          <p:cNvPr id="8" name="Image 7"/>
          <p:cNvPicPr>
            <a:picLocks noChangeAspect="1"/>
          </p:cNvPicPr>
          <p:nvPr/>
        </p:nvPicPr>
        <p:blipFill rotWithShape="1">
          <a:blip r:embed="rId5"/>
          <a:srcRect t="1745"/>
          <a:stretch/>
        </p:blipFill>
        <p:spPr>
          <a:xfrm>
            <a:off x="6417275" y="4081558"/>
            <a:ext cx="5568778" cy="2137050"/>
          </a:xfrm>
          <a:prstGeom prst="rect">
            <a:avLst/>
          </a:prstGeom>
        </p:spPr>
      </p:pic>
      <p:sp>
        <p:nvSpPr>
          <p:cNvPr id="10" name="ZoneTexte 9"/>
          <p:cNvSpPr txBox="1"/>
          <p:nvPr/>
        </p:nvSpPr>
        <p:spPr>
          <a:xfrm>
            <a:off x="1092090" y="5832977"/>
            <a:ext cx="4178195" cy="369332"/>
          </a:xfrm>
          <a:prstGeom prst="rect">
            <a:avLst/>
          </a:prstGeom>
          <a:noFill/>
        </p:spPr>
        <p:txBody>
          <a:bodyPr wrap="none" rtlCol="0">
            <a:spAutoFit/>
          </a:bodyPr>
          <a:lstStyle/>
          <a:p>
            <a:r>
              <a:rPr lang="fr-FR" dirty="0"/>
              <a:t>P/C= 90 mg/0,894 g= 100 mg/g = 100 mg/j</a:t>
            </a:r>
          </a:p>
        </p:txBody>
      </p:sp>
    </p:spTree>
    <p:extLst>
      <p:ext uri="{BB962C8B-B14F-4D97-AF65-F5344CB8AC3E}">
        <p14:creationId xmlns:p14="http://schemas.microsoft.com/office/powerpoint/2010/main" val="427607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76447" y="628796"/>
            <a:ext cx="10557185" cy="523220"/>
          </a:xfrm>
          <a:prstGeom prst="rect">
            <a:avLst/>
          </a:prstGeom>
          <a:noFill/>
        </p:spPr>
        <p:txBody>
          <a:bodyPr wrap="none" rtlCol="0">
            <a:spAutoFit/>
          </a:bodyPr>
          <a:lstStyle/>
          <a:p>
            <a:r>
              <a:rPr lang="fr-FR" sz="2800" b="1" dirty="0" err="1"/>
              <a:t>Néphroprotection</a:t>
            </a:r>
            <a:r>
              <a:rPr lang="fr-FR" sz="2800" b="1" dirty="0"/>
              <a:t> avant 2020 </a:t>
            </a:r>
            <a:r>
              <a:rPr lang="fr-FR" sz="2800" dirty="0"/>
              <a:t>(retarder l’insuffisance rénale terminale)</a:t>
            </a:r>
          </a:p>
        </p:txBody>
      </p:sp>
      <p:sp>
        <p:nvSpPr>
          <p:cNvPr id="3" name="ZoneTexte 2"/>
          <p:cNvSpPr txBox="1"/>
          <p:nvPr/>
        </p:nvSpPr>
        <p:spPr>
          <a:xfrm>
            <a:off x="738520" y="1686337"/>
            <a:ext cx="10527957" cy="4062651"/>
          </a:xfrm>
          <a:prstGeom prst="rect">
            <a:avLst/>
          </a:prstGeom>
          <a:noFill/>
        </p:spPr>
        <p:txBody>
          <a:bodyPr wrap="square" rtlCol="0">
            <a:spAutoFit/>
          </a:bodyPr>
          <a:lstStyle/>
          <a:p>
            <a:pPr marL="285750" indent="-285750">
              <a:buFont typeface="Arial" panose="020B0604020202020204" pitchFamily="34" charset="0"/>
              <a:buChar char="•"/>
            </a:pPr>
            <a:r>
              <a:rPr lang="fr-FR" sz="2000" b="1" dirty="0"/>
              <a:t>Traitement de la cause de la néphropathie</a:t>
            </a:r>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a:t>Pression artérielle systolique &lt; 120 mm Hg (étude SPRINT</a:t>
            </a:r>
            <a:r>
              <a:rPr lang="fr-FR" sz="2000" baseline="30000" dirty="0"/>
              <a:t>1</a:t>
            </a:r>
            <a:r>
              <a:rPr lang="fr-FR" sz="2000" b="1" dirty="0"/>
              <a:t>, KDIGO 2021</a:t>
            </a:r>
            <a:r>
              <a:rPr lang="fr-FR" sz="2000" baseline="30000" dirty="0"/>
              <a:t>2</a:t>
            </a:r>
            <a:r>
              <a:rPr lang="fr-FR" sz="2000" b="1" dirty="0"/>
              <a:t>)</a:t>
            </a:r>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a:t>Consultation avec un(e) diététicien(ne):</a:t>
            </a:r>
          </a:p>
          <a:p>
            <a:r>
              <a:rPr lang="fr-FR" sz="2000" b="1" dirty="0"/>
              <a:t> </a:t>
            </a:r>
          </a:p>
          <a:p>
            <a:pPr marL="742950" lvl="1" indent="-285750">
              <a:buFont typeface="Wingdings" panose="05000000000000000000" pitchFamily="2" charset="2"/>
              <a:buChar char="ü"/>
            </a:pPr>
            <a:r>
              <a:rPr lang="fr-FR" sz="2000" b="1" dirty="0"/>
              <a:t>index de masse corporelle &lt; 25 kg/m²</a:t>
            </a:r>
          </a:p>
          <a:p>
            <a:pPr marL="742950" lvl="1" indent="-285750">
              <a:buFont typeface="Wingdings" panose="05000000000000000000" pitchFamily="2" charset="2"/>
              <a:buChar char="ü"/>
            </a:pPr>
            <a:r>
              <a:rPr lang="fr-FR" sz="2000" b="1" dirty="0"/>
              <a:t>apports protidiques &lt; 0,8 g/kg/j </a:t>
            </a:r>
          </a:p>
          <a:p>
            <a:pPr marL="742950" lvl="1" indent="-285750">
              <a:buFont typeface="Wingdings" panose="05000000000000000000" pitchFamily="2" charset="2"/>
              <a:buChar char="ü"/>
            </a:pPr>
            <a:r>
              <a:rPr lang="fr-FR" sz="2000" b="1" dirty="0"/>
              <a:t>éviction de la viande rouge</a:t>
            </a:r>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a:t>Eviction du tabac, des </a:t>
            </a:r>
            <a:r>
              <a:rPr lang="fr-FR" sz="2000" b="1" dirty="0" err="1"/>
              <a:t>néphrotoxiques</a:t>
            </a:r>
            <a:r>
              <a:rPr lang="fr-FR" sz="2000" b="1" dirty="0"/>
              <a:t> (AINS)</a:t>
            </a:r>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a:t>Prise d’un inhibiteur de l’enzyme de conversion (et objectif P/C &lt; 500 mg/g)</a:t>
            </a:r>
          </a:p>
        </p:txBody>
      </p:sp>
      <p:sp>
        <p:nvSpPr>
          <p:cNvPr id="4" name="ZoneTexte 3"/>
          <p:cNvSpPr txBox="1"/>
          <p:nvPr/>
        </p:nvSpPr>
        <p:spPr>
          <a:xfrm>
            <a:off x="7927597" y="5990921"/>
            <a:ext cx="3530005" cy="584775"/>
          </a:xfrm>
          <a:prstGeom prst="rect">
            <a:avLst/>
          </a:prstGeom>
          <a:noFill/>
        </p:spPr>
        <p:txBody>
          <a:bodyPr wrap="none" rtlCol="0">
            <a:spAutoFit/>
          </a:bodyPr>
          <a:lstStyle/>
          <a:p>
            <a:pPr marL="342900" indent="-342900">
              <a:buAutoNum type="arabicPeriod"/>
            </a:pPr>
            <a:r>
              <a:rPr lang="fr-FR" sz="1600" i="1" dirty="0"/>
              <a:t>N </a:t>
            </a:r>
            <a:r>
              <a:rPr lang="fr-FR" sz="1600" i="1" dirty="0" err="1"/>
              <a:t>Engl</a:t>
            </a:r>
            <a:r>
              <a:rPr lang="fr-FR" sz="1600" i="1" dirty="0"/>
              <a:t> J Med 2021; 384; 1921-1930</a:t>
            </a:r>
          </a:p>
          <a:p>
            <a:pPr marL="342900" indent="-342900">
              <a:buAutoNum type="arabicPeriod"/>
            </a:pPr>
            <a:r>
              <a:rPr lang="fr-FR" sz="1600" i="1" dirty="0" err="1"/>
              <a:t>Kidney</a:t>
            </a:r>
            <a:r>
              <a:rPr lang="fr-FR" sz="1600" i="1" dirty="0"/>
              <a:t> Int (</a:t>
            </a:r>
            <a:r>
              <a:rPr lang="fr-FR" sz="1600" i="1" dirty="0" err="1"/>
              <a:t>Suppl</a:t>
            </a:r>
            <a:r>
              <a:rPr lang="fr-FR" sz="1600" i="1" dirty="0"/>
              <a:t>) 2021; 99: S1-S87</a:t>
            </a:r>
          </a:p>
        </p:txBody>
      </p:sp>
    </p:spTree>
    <p:extLst>
      <p:ext uri="{BB962C8B-B14F-4D97-AF65-F5344CB8AC3E}">
        <p14:creationId xmlns:p14="http://schemas.microsoft.com/office/powerpoint/2010/main" val="417179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6DF58D-1040-4D39-AECA-021FCB8EF6A7}"/>
              </a:ext>
            </a:extLst>
          </p:cNvPr>
          <p:cNvSpPr>
            <a:spLocks noGrp="1"/>
          </p:cNvSpPr>
          <p:nvPr>
            <p:ph type="body" sz="quarter" idx="13"/>
          </p:nvPr>
        </p:nvSpPr>
        <p:spPr/>
        <p:txBody>
          <a:bodyPr/>
          <a:lstStyle/>
          <a:p>
            <a:r>
              <a:rPr lang="en-US" baseline="30000"/>
              <a:t>a</a:t>
            </a:r>
            <a:r>
              <a:rPr lang="en-US"/>
              <a:t>Defined as ≥28 days; </a:t>
            </a:r>
            <a:r>
              <a:rPr lang="en-US" baseline="30000"/>
              <a:t>b</a:t>
            </a:r>
            <a:r>
              <a:rPr lang="en-US"/>
              <a:t>ESRD consisted of sustained</a:t>
            </a:r>
            <a:r>
              <a:rPr lang="en-US" baseline="30000"/>
              <a:t> </a:t>
            </a:r>
            <a:r>
              <a:rPr lang="en-US"/>
              <a:t>eGFR below 15 mL/min/1.73m</a:t>
            </a:r>
            <a:r>
              <a:rPr lang="en-US" baseline="30000"/>
              <a:t>2</a:t>
            </a:r>
            <a:r>
              <a:rPr lang="en-US"/>
              <a:t>, sustained</a:t>
            </a:r>
            <a:r>
              <a:rPr lang="en-US" baseline="30000"/>
              <a:t> </a:t>
            </a:r>
            <a:r>
              <a:rPr lang="en-US"/>
              <a:t>dialysis or kidney transplantation. </a:t>
            </a:r>
          </a:p>
          <a:p>
            <a:r>
              <a:rPr lang="en-US"/>
              <a:t>DAPA = dapagliflozin; eGFR = estimated glomerular filtration rate; ESRD = end-stage renal disease; HR = hazard ratio; PBO = placebo.</a:t>
            </a:r>
          </a:p>
          <a:p>
            <a:r>
              <a:rPr lang="en-US"/>
              <a:t>Solomon SD et al. Presented at: ASN Kidney Week; November 5-10, 2019; Washington, DC. </a:t>
            </a:r>
          </a:p>
        </p:txBody>
      </p:sp>
      <p:grpSp>
        <p:nvGrpSpPr>
          <p:cNvPr id="5" name="Group 4">
            <a:extLst>
              <a:ext uri="{FF2B5EF4-FFF2-40B4-BE49-F238E27FC236}">
                <a16:creationId xmlns:a16="http://schemas.microsoft.com/office/drawing/2014/main" id="{456E28C1-A6D7-431D-9377-D0D1F8A0CD45}"/>
              </a:ext>
            </a:extLst>
          </p:cNvPr>
          <p:cNvGrpSpPr>
            <a:grpSpLocks noChangeAspect="1"/>
          </p:cNvGrpSpPr>
          <p:nvPr/>
        </p:nvGrpSpPr>
        <p:grpSpPr>
          <a:xfrm>
            <a:off x="1162883" y="1609439"/>
            <a:ext cx="9409035" cy="4578923"/>
            <a:chOff x="2210399" y="1264011"/>
            <a:chExt cx="9409035" cy="4578923"/>
          </a:xfrm>
        </p:grpSpPr>
        <p:sp>
          <p:nvSpPr>
            <p:cNvPr id="6" name="Freeform 10">
              <a:extLst>
                <a:ext uri="{FF2B5EF4-FFF2-40B4-BE49-F238E27FC236}">
                  <a16:creationId xmlns:a16="http://schemas.microsoft.com/office/drawing/2014/main" id="{71129184-8A75-4192-AA8F-3DE5BB0D0692}"/>
                </a:ext>
              </a:extLst>
            </p:cNvPr>
            <p:cNvSpPr>
              <a:spLocks/>
            </p:cNvSpPr>
            <p:nvPr/>
          </p:nvSpPr>
          <p:spPr bwMode="auto">
            <a:xfrm>
              <a:off x="3460816" y="3549693"/>
              <a:ext cx="6056642" cy="1185240"/>
            </a:xfrm>
            <a:custGeom>
              <a:avLst/>
              <a:gdLst>
                <a:gd name="T0" fmla="*/ 67 w 3037"/>
                <a:gd name="T1" fmla="*/ 600 h 615"/>
                <a:gd name="T2" fmla="*/ 134 w 3037"/>
                <a:gd name="T3" fmla="*/ 600 h 615"/>
                <a:gd name="T4" fmla="*/ 223 w 3037"/>
                <a:gd name="T5" fmla="*/ 570 h 615"/>
                <a:gd name="T6" fmla="*/ 291 w 3037"/>
                <a:gd name="T7" fmla="*/ 555 h 615"/>
                <a:gd name="T8" fmla="*/ 337 w 3037"/>
                <a:gd name="T9" fmla="*/ 555 h 615"/>
                <a:gd name="T10" fmla="*/ 442 w 3037"/>
                <a:gd name="T11" fmla="*/ 555 h 615"/>
                <a:gd name="T12" fmla="*/ 493 w 3037"/>
                <a:gd name="T13" fmla="*/ 555 h 615"/>
                <a:gd name="T14" fmla="*/ 540 w 3037"/>
                <a:gd name="T15" fmla="*/ 540 h 615"/>
                <a:gd name="T16" fmla="*/ 607 w 3037"/>
                <a:gd name="T17" fmla="*/ 540 h 615"/>
                <a:gd name="T18" fmla="*/ 683 w 3037"/>
                <a:gd name="T19" fmla="*/ 540 h 615"/>
                <a:gd name="T20" fmla="*/ 755 w 3037"/>
                <a:gd name="T21" fmla="*/ 540 h 615"/>
                <a:gd name="T22" fmla="*/ 826 w 3037"/>
                <a:gd name="T23" fmla="*/ 509 h 615"/>
                <a:gd name="T24" fmla="*/ 915 w 3037"/>
                <a:gd name="T25" fmla="*/ 509 h 615"/>
                <a:gd name="T26" fmla="*/ 974 w 3037"/>
                <a:gd name="T27" fmla="*/ 509 h 615"/>
                <a:gd name="T28" fmla="*/ 1020 w 3037"/>
                <a:gd name="T29" fmla="*/ 493 h 615"/>
                <a:gd name="T30" fmla="*/ 1054 w 3037"/>
                <a:gd name="T31" fmla="*/ 445 h 615"/>
                <a:gd name="T32" fmla="*/ 1101 w 3037"/>
                <a:gd name="T33" fmla="*/ 429 h 615"/>
                <a:gd name="T34" fmla="*/ 1155 w 3037"/>
                <a:gd name="T35" fmla="*/ 397 h 615"/>
                <a:gd name="T36" fmla="*/ 1223 w 3037"/>
                <a:gd name="T37" fmla="*/ 397 h 615"/>
                <a:gd name="T38" fmla="*/ 1265 w 3037"/>
                <a:gd name="T39" fmla="*/ 397 h 615"/>
                <a:gd name="T40" fmla="*/ 1299 w 3037"/>
                <a:gd name="T41" fmla="*/ 380 h 615"/>
                <a:gd name="T42" fmla="*/ 1345 w 3037"/>
                <a:gd name="T43" fmla="*/ 380 h 615"/>
                <a:gd name="T44" fmla="*/ 1404 w 3037"/>
                <a:gd name="T45" fmla="*/ 380 h 615"/>
                <a:gd name="T46" fmla="*/ 1455 w 3037"/>
                <a:gd name="T47" fmla="*/ 380 h 615"/>
                <a:gd name="T48" fmla="*/ 1497 w 3037"/>
                <a:gd name="T49" fmla="*/ 380 h 615"/>
                <a:gd name="T50" fmla="*/ 1539 w 3037"/>
                <a:gd name="T51" fmla="*/ 346 h 615"/>
                <a:gd name="T52" fmla="*/ 1577 w 3037"/>
                <a:gd name="T53" fmla="*/ 311 h 615"/>
                <a:gd name="T54" fmla="*/ 1611 w 3037"/>
                <a:gd name="T55" fmla="*/ 293 h 615"/>
                <a:gd name="T56" fmla="*/ 1649 w 3037"/>
                <a:gd name="T57" fmla="*/ 293 h 615"/>
                <a:gd name="T58" fmla="*/ 1687 w 3037"/>
                <a:gd name="T59" fmla="*/ 293 h 615"/>
                <a:gd name="T60" fmla="*/ 1721 w 3037"/>
                <a:gd name="T61" fmla="*/ 293 h 615"/>
                <a:gd name="T62" fmla="*/ 1754 w 3037"/>
                <a:gd name="T63" fmla="*/ 293 h 615"/>
                <a:gd name="T64" fmla="*/ 1792 w 3037"/>
                <a:gd name="T65" fmla="*/ 293 h 615"/>
                <a:gd name="T66" fmla="*/ 1830 w 3037"/>
                <a:gd name="T67" fmla="*/ 293 h 615"/>
                <a:gd name="T68" fmla="*/ 1864 w 3037"/>
                <a:gd name="T69" fmla="*/ 293 h 615"/>
                <a:gd name="T70" fmla="*/ 1902 w 3037"/>
                <a:gd name="T71" fmla="*/ 293 h 615"/>
                <a:gd name="T72" fmla="*/ 1944 w 3037"/>
                <a:gd name="T73" fmla="*/ 293 h 615"/>
                <a:gd name="T74" fmla="*/ 1978 w 3037"/>
                <a:gd name="T75" fmla="*/ 293 h 615"/>
                <a:gd name="T76" fmla="*/ 2020 w 3037"/>
                <a:gd name="T77" fmla="*/ 245 h 615"/>
                <a:gd name="T78" fmla="*/ 2058 w 3037"/>
                <a:gd name="T79" fmla="*/ 245 h 615"/>
                <a:gd name="T80" fmla="*/ 2092 w 3037"/>
                <a:gd name="T81" fmla="*/ 220 h 615"/>
                <a:gd name="T82" fmla="*/ 2134 w 3037"/>
                <a:gd name="T83" fmla="*/ 220 h 615"/>
                <a:gd name="T84" fmla="*/ 2181 w 3037"/>
                <a:gd name="T85" fmla="*/ 193 h 615"/>
                <a:gd name="T86" fmla="*/ 2223 w 3037"/>
                <a:gd name="T87" fmla="*/ 193 h 615"/>
                <a:gd name="T88" fmla="*/ 2277 w 3037"/>
                <a:gd name="T89" fmla="*/ 193 h 615"/>
                <a:gd name="T90" fmla="*/ 2328 w 3037"/>
                <a:gd name="T91" fmla="*/ 193 h 615"/>
                <a:gd name="T92" fmla="*/ 2366 w 3037"/>
                <a:gd name="T93" fmla="*/ 193 h 615"/>
                <a:gd name="T94" fmla="*/ 2404 w 3037"/>
                <a:gd name="T95" fmla="*/ 193 h 615"/>
                <a:gd name="T96" fmla="*/ 2451 w 3037"/>
                <a:gd name="T97" fmla="*/ 157 h 615"/>
                <a:gd name="T98" fmla="*/ 2493 w 3037"/>
                <a:gd name="T99" fmla="*/ 157 h 615"/>
                <a:gd name="T100" fmla="*/ 2531 w 3037"/>
                <a:gd name="T101" fmla="*/ 157 h 615"/>
                <a:gd name="T102" fmla="*/ 2573 w 3037"/>
                <a:gd name="T103" fmla="*/ 114 h 615"/>
                <a:gd name="T104" fmla="*/ 2611 w 3037"/>
                <a:gd name="T105" fmla="*/ 114 h 615"/>
                <a:gd name="T106" fmla="*/ 2662 w 3037"/>
                <a:gd name="T107" fmla="*/ 61 h 615"/>
                <a:gd name="T108" fmla="*/ 2708 w 3037"/>
                <a:gd name="T109" fmla="*/ 61 h 615"/>
                <a:gd name="T110" fmla="*/ 2750 w 3037"/>
                <a:gd name="T111" fmla="*/ 0 h 615"/>
                <a:gd name="T112" fmla="*/ 2788 w 3037"/>
                <a:gd name="T113" fmla="*/ 0 h 615"/>
                <a:gd name="T114" fmla="*/ 2839 w 3037"/>
                <a:gd name="T115" fmla="*/ 0 h 615"/>
                <a:gd name="T116" fmla="*/ 2877 w 3037"/>
                <a:gd name="T117" fmla="*/ 0 h 615"/>
                <a:gd name="T118" fmla="*/ 2919 w 3037"/>
                <a:gd name="T119" fmla="*/ 0 h 615"/>
                <a:gd name="T120" fmla="*/ 2961 w 3037"/>
                <a:gd name="T121" fmla="*/ 0 h 615"/>
                <a:gd name="T122" fmla="*/ 3012 w 3037"/>
                <a:gd name="T123"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7" h="615">
                  <a:moveTo>
                    <a:pt x="0" y="615"/>
                  </a:moveTo>
                  <a:lnTo>
                    <a:pt x="0" y="615"/>
                  </a:lnTo>
                  <a:lnTo>
                    <a:pt x="0" y="615"/>
                  </a:lnTo>
                  <a:lnTo>
                    <a:pt x="4" y="615"/>
                  </a:lnTo>
                  <a:lnTo>
                    <a:pt x="4" y="615"/>
                  </a:lnTo>
                  <a:lnTo>
                    <a:pt x="21" y="615"/>
                  </a:lnTo>
                  <a:lnTo>
                    <a:pt x="21" y="600"/>
                  </a:lnTo>
                  <a:lnTo>
                    <a:pt x="33" y="600"/>
                  </a:lnTo>
                  <a:lnTo>
                    <a:pt x="33" y="600"/>
                  </a:lnTo>
                  <a:lnTo>
                    <a:pt x="37" y="600"/>
                  </a:lnTo>
                  <a:lnTo>
                    <a:pt x="37" y="600"/>
                  </a:lnTo>
                  <a:lnTo>
                    <a:pt x="59" y="600"/>
                  </a:lnTo>
                  <a:lnTo>
                    <a:pt x="59" y="600"/>
                  </a:lnTo>
                  <a:lnTo>
                    <a:pt x="63" y="600"/>
                  </a:lnTo>
                  <a:lnTo>
                    <a:pt x="63" y="600"/>
                  </a:lnTo>
                  <a:lnTo>
                    <a:pt x="67" y="600"/>
                  </a:lnTo>
                  <a:lnTo>
                    <a:pt x="67" y="600"/>
                  </a:lnTo>
                  <a:lnTo>
                    <a:pt x="75" y="600"/>
                  </a:lnTo>
                  <a:lnTo>
                    <a:pt x="75" y="600"/>
                  </a:lnTo>
                  <a:lnTo>
                    <a:pt x="88" y="600"/>
                  </a:lnTo>
                  <a:lnTo>
                    <a:pt x="88" y="600"/>
                  </a:lnTo>
                  <a:lnTo>
                    <a:pt x="92" y="600"/>
                  </a:lnTo>
                  <a:lnTo>
                    <a:pt x="92" y="600"/>
                  </a:lnTo>
                  <a:lnTo>
                    <a:pt x="105" y="600"/>
                  </a:lnTo>
                  <a:lnTo>
                    <a:pt x="105" y="600"/>
                  </a:lnTo>
                  <a:lnTo>
                    <a:pt x="113" y="600"/>
                  </a:lnTo>
                  <a:lnTo>
                    <a:pt x="113" y="600"/>
                  </a:lnTo>
                  <a:lnTo>
                    <a:pt x="118" y="600"/>
                  </a:lnTo>
                  <a:lnTo>
                    <a:pt x="118" y="600"/>
                  </a:lnTo>
                  <a:lnTo>
                    <a:pt x="126" y="600"/>
                  </a:lnTo>
                  <a:lnTo>
                    <a:pt x="126" y="600"/>
                  </a:lnTo>
                  <a:lnTo>
                    <a:pt x="134" y="600"/>
                  </a:lnTo>
                  <a:lnTo>
                    <a:pt x="134" y="600"/>
                  </a:lnTo>
                  <a:lnTo>
                    <a:pt x="147" y="600"/>
                  </a:lnTo>
                  <a:lnTo>
                    <a:pt x="147" y="600"/>
                  </a:lnTo>
                  <a:lnTo>
                    <a:pt x="156" y="600"/>
                  </a:lnTo>
                  <a:lnTo>
                    <a:pt x="156" y="600"/>
                  </a:lnTo>
                  <a:lnTo>
                    <a:pt x="168" y="600"/>
                  </a:lnTo>
                  <a:lnTo>
                    <a:pt x="168" y="600"/>
                  </a:lnTo>
                  <a:lnTo>
                    <a:pt x="177" y="600"/>
                  </a:lnTo>
                  <a:lnTo>
                    <a:pt x="177" y="600"/>
                  </a:lnTo>
                  <a:lnTo>
                    <a:pt x="181" y="600"/>
                  </a:lnTo>
                  <a:lnTo>
                    <a:pt x="181" y="585"/>
                  </a:lnTo>
                  <a:lnTo>
                    <a:pt x="198" y="585"/>
                  </a:lnTo>
                  <a:lnTo>
                    <a:pt x="198" y="585"/>
                  </a:lnTo>
                  <a:lnTo>
                    <a:pt x="219" y="585"/>
                  </a:lnTo>
                  <a:lnTo>
                    <a:pt x="219" y="570"/>
                  </a:lnTo>
                  <a:lnTo>
                    <a:pt x="223" y="570"/>
                  </a:lnTo>
                  <a:lnTo>
                    <a:pt x="223" y="570"/>
                  </a:lnTo>
                  <a:lnTo>
                    <a:pt x="227" y="570"/>
                  </a:lnTo>
                  <a:lnTo>
                    <a:pt x="227" y="570"/>
                  </a:lnTo>
                  <a:lnTo>
                    <a:pt x="240" y="570"/>
                  </a:lnTo>
                  <a:lnTo>
                    <a:pt x="240" y="570"/>
                  </a:lnTo>
                  <a:lnTo>
                    <a:pt x="244" y="570"/>
                  </a:lnTo>
                  <a:lnTo>
                    <a:pt x="244" y="555"/>
                  </a:lnTo>
                  <a:lnTo>
                    <a:pt x="248" y="555"/>
                  </a:lnTo>
                  <a:lnTo>
                    <a:pt x="248" y="555"/>
                  </a:lnTo>
                  <a:lnTo>
                    <a:pt x="257" y="555"/>
                  </a:lnTo>
                  <a:lnTo>
                    <a:pt x="257" y="555"/>
                  </a:lnTo>
                  <a:lnTo>
                    <a:pt x="265" y="555"/>
                  </a:lnTo>
                  <a:lnTo>
                    <a:pt x="265" y="555"/>
                  </a:lnTo>
                  <a:lnTo>
                    <a:pt x="282" y="555"/>
                  </a:lnTo>
                  <a:lnTo>
                    <a:pt x="282" y="555"/>
                  </a:lnTo>
                  <a:lnTo>
                    <a:pt x="291" y="555"/>
                  </a:lnTo>
                  <a:lnTo>
                    <a:pt x="291" y="555"/>
                  </a:lnTo>
                  <a:lnTo>
                    <a:pt x="295" y="555"/>
                  </a:lnTo>
                  <a:lnTo>
                    <a:pt x="295" y="555"/>
                  </a:lnTo>
                  <a:lnTo>
                    <a:pt x="299" y="555"/>
                  </a:lnTo>
                  <a:lnTo>
                    <a:pt x="299" y="555"/>
                  </a:lnTo>
                  <a:lnTo>
                    <a:pt x="303" y="555"/>
                  </a:lnTo>
                  <a:lnTo>
                    <a:pt x="303" y="555"/>
                  </a:lnTo>
                  <a:lnTo>
                    <a:pt x="307" y="555"/>
                  </a:lnTo>
                  <a:lnTo>
                    <a:pt x="307" y="555"/>
                  </a:lnTo>
                  <a:lnTo>
                    <a:pt x="312" y="555"/>
                  </a:lnTo>
                  <a:lnTo>
                    <a:pt x="312" y="555"/>
                  </a:lnTo>
                  <a:lnTo>
                    <a:pt x="324" y="555"/>
                  </a:lnTo>
                  <a:lnTo>
                    <a:pt x="324" y="555"/>
                  </a:lnTo>
                  <a:lnTo>
                    <a:pt x="329" y="555"/>
                  </a:lnTo>
                  <a:lnTo>
                    <a:pt x="329" y="555"/>
                  </a:lnTo>
                  <a:lnTo>
                    <a:pt x="337" y="555"/>
                  </a:lnTo>
                  <a:lnTo>
                    <a:pt x="337" y="555"/>
                  </a:lnTo>
                  <a:lnTo>
                    <a:pt x="358" y="555"/>
                  </a:lnTo>
                  <a:lnTo>
                    <a:pt x="358" y="555"/>
                  </a:lnTo>
                  <a:lnTo>
                    <a:pt x="371" y="555"/>
                  </a:lnTo>
                  <a:lnTo>
                    <a:pt x="371" y="555"/>
                  </a:lnTo>
                  <a:lnTo>
                    <a:pt x="375" y="555"/>
                  </a:lnTo>
                  <a:lnTo>
                    <a:pt x="375" y="555"/>
                  </a:lnTo>
                  <a:lnTo>
                    <a:pt x="383" y="555"/>
                  </a:lnTo>
                  <a:lnTo>
                    <a:pt x="383" y="555"/>
                  </a:lnTo>
                  <a:lnTo>
                    <a:pt x="396" y="555"/>
                  </a:lnTo>
                  <a:lnTo>
                    <a:pt x="396" y="555"/>
                  </a:lnTo>
                  <a:lnTo>
                    <a:pt x="409" y="555"/>
                  </a:lnTo>
                  <a:lnTo>
                    <a:pt x="409" y="555"/>
                  </a:lnTo>
                  <a:lnTo>
                    <a:pt x="417" y="555"/>
                  </a:lnTo>
                  <a:lnTo>
                    <a:pt x="417" y="555"/>
                  </a:lnTo>
                  <a:lnTo>
                    <a:pt x="442" y="555"/>
                  </a:lnTo>
                  <a:lnTo>
                    <a:pt x="442" y="555"/>
                  </a:lnTo>
                  <a:lnTo>
                    <a:pt x="447" y="555"/>
                  </a:lnTo>
                  <a:lnTo>
                    <a:pt x="447" y="555"/>
                  </a:lnTo>
                  <a:lnTo>
                    <a:pt x="451" y="555"/>
                  </a:lnTo>
                  <a:lnTo>
                    <a:pt x="451" y="555"/>
                  </a:lnTo>
                  <a:lnTo>
                    <a:pt x="459" y="555"/>
                  </a:lnTo>
                  <a:lnTo>
                    <a:pt x="459" y="555"/>
                  </a:lnTo>
                  <a:lnTo>
                    <a:pt x="476" y="555"/>
                  </a:lnTo>
                  <a:lnTo>
                    <a:pt x="476" y="555"/>
                  </a:lnTo>
                  <a:lnTo>
                    <a:pt x="480" y="555"/>
                  </a:lnTo>
                  <a:lnTo>
                    <a:pt x="480" y="555"/>
                  </a:lnTo>
                  <a:lnTo>
                    <a:pt x="485" y="555"/>
                  </a:lnTo>
                  <a:lnTo>
                    <a:pt x="485" y="555"/>
                  </a:lnTo>
                  <a:lnTo>
                    <a:pt x="489" y="555"/>
                  </a:lnTo>
                  <a:lnTo>
                    <a:pt x="489" y="555"/>
                  </a:lnTo>
                  <a:lnTo>
                    <a:pt x="493" y="555"/>
                  </a:lnTo>
                  <a:lnTo>
                    <a:pt x="493" y="555"/>
                  </a:lnTo>
                  <a:lnTo>
                    <a:pt x="497" y="555"/>
                  </a:lnTo>
                  <a:lnTo>
                    <a:pt x="497" y="555"/>
                  </a:lnTo>
                  <a:lnTo>
                    <a:pt x="502" y="555"/>
                  </a:lnTo>
                  <a:lnTo>
                    <a:pt x="502" y="540"/>
                  </a:lnTo>
                  <a:lnTo>
                    <a:pt x="506" y="540"/>
                  </a:lnTo>
                  <a:lnTo>
                    <a:pt x="506" y="540"/>
                  </a:lnTo>
                  <a:lnTo>
                    <a:pt x="510" y="540"/>
                  </a:lnTo>
                  <a:lnTo>
                    <a:pt x="510" y="540"/>
                  </a:lnTo>
                  <a:lnTo>
                    <a:pt x="514" y="540"/>
                  </a:lnTo>
                  <a:lnTo>
                    <a:pt x="514" y="540"/>
                  </a:lnTo>
                  <a:lnTo>
                    <a:pt x="531" y="540"/>
                  </a:lnTo>
                  <a:lnTo>
                    <a:pt x="531" y="540"/>
                  </a:lnTo>
                  <a:lnTo>
                    <a:pt x="535" y="540"/>
                  </a:lnTo>
                  <a:lnTo>
                    <a:pt x="535" y="540"/>
                  </a:lnTo>
                  <a:lnTo>
                    <a:pt x="540" y="540"/>
                  </a:lnTo>
                  <a:lnTo>
                    <a:pt x="540" y="540"/>
                  </a:lnTo>
                  <a:lnTo>
                    <a:pt x="544" y="540"/>
                  </a:lnTo>
                  <a:lnTo>
                    <a:pt x="544" y="540"/>
                  </a:lnTo>
                  <a:lnTo>
                    <a:pt x="548" y="540"/>
                  </a:lnTo>
                  <a:lnTo>
                    <a:pt x="548" y="540"/>
                  </a:lnTo>
                  <a:lnTo>
                    <a:pt x="556" y="540"/>
                  </a:lnTo>
                  <a:lnTo>
                    <a:pt x="556" y="540"/>
                  </a:lnTo>
                  <a:lnTo>
                    <a:pt x="561" y="540"/>
                  </a:lnTo>
                  <a:lnTo>
                    <a:pt x="561" y="540"/>
                  </a:lnTo>
                  <a:lnTo>
                    <a:pt x="565" y="540"/>
                  </a:lnTo>
                  <a:lnTo>
                    <a:pt x="565" y="540"/>
                  </a:lnTo>
                  <a:lnTo>
                    <a:pt x="573" y="540"/>
                  </a:lnTo>
                  <a:lnTo>
                    <a:pt x="573" y="540"/>
                  </a:lnTo>
                  <a:lnTo>
                    <a:pt x="590" y="540"/>
                  </a:lnTo>
                  <a:lnTo>
                    <a:pt x="590" y="540"/>
                  </a:lnTo>
                  <a:lnTo>
                    <a:pt x="607" y="540"/>
                  </a:lnTo>
                  <a:lnTo>
                    <a:pt x="607" y="540"/>
                  </a:lnTo>
                  <a:lnTo>
                    <a:pt x="611" y="540"/>
                  </a:lnTo>
                  <a:lnTo>
                    <a:pt x="611" y="540"/>
                  </a:lnTo>
                  <a:lnTo>
                    <a:pt x="632" y="540"/>
                  </a:lnTo>
                  <a:lnTo>
                    <a:pt x="632" y="540"/>
                  </a:lnTo>
                  <a:lnTo>
                    <a:pt x="641" y="540"/>
                  </a:lnTo>
                  <a:lnTo>
                    <a:pt x="641" y="540"/>
                  </a:lnTo>
                  <a:lnTo>
                    <a:pt x="653" y="540"/>
                  </a:lnTo>
                  <a:lnTo>
                    <a:pt x="653" y="540"/>
                  </a:lnTo>
                  <a:lnTo>
                    <a:pt x="666" y="540"/>
                  </a:lnTo>
                  <a:lnTo>
                    <a:pt x="666" y="540"/>
                  </a:lnTo>
                  <a:lnTo>
                    <a:pt x="670" y="540"/>
                  </a:lnTo>
                  <a:lnTo>
                    <a:pt x="670" y="540"/>
                  </a:lnTo>
                  <a:lnTo>
                    <a:pt x="674" y="540"/>
                  </a:lnTo>
                  <a:lnTo>
                    <a:pt x="674" y="540"/>
                  </a:lnTo>
                  <a:lnTo>
                    <a:pt x="683" y="540"/>
                  </a:lnTo>
                  <a:lnTo>
                    <a:pt x="683" y="540"/>
                  </a:lnTo>
                  <a:lnTo>
                    <a:pt x="696" y="540"/>
                  </a:lnTo>
                  <a:lnTo>
                    <a:pt x="696" y="540"/>
                  </a:lnTo>
                  <a:lnTo>
                    <a:pt x="700" y="540"/>
                  </a:lnTo>
                  <a:lnTo>
                    <a:pt x="700" y="540"/>
                  </a:lnTo>
                  <a:lnTo>
                    <a:pt x="729" y="540"/>
                  </a:lnTo>
                  <a:lnTo>
                    <a:pt x="729" y="540"/>
                  </a:lnTo>
                  <a:lnTo>
                    <a:pt x="733" y="540"/>
                  </a:lnTo>
                  <a:lnTo>
                    <a:pt x="733" y="540"/>
                  </a:lnTo>
                  <a:lnTo>
                    <a:pt x="738" y="540"/>
                  </a:lnTo>
                  <a:lnTo>
                    <a:pt x="738" y="540"/>
                  </a:lnTo>
                  <a:lnTo>
                    <a:pt x="742" y="540"/>
                  </a:lnTo>
                  <a:lnTo>
                    <a:pt x="742" y="540"/>
                  </a:lnTo>
                  <a:lnTo>
                    <a:pt x="750" y="540"/>
                  </a:lnTo>
                  <a:lnTo>
                    <a:pt x="750" y="540"/>
                  </a:lnTo>
                  <a:lnTo>
                    <a:pt x="755" y="540"/>
                  </a:lnTo>
                  <a:lnTo>
                    <a:pt x="755" y="540"/>
                  </a:lnTo>
                  <a:lnTo>
                    <a:pt x="759" y="540"/>
                  </a:lnTo>
                  <a:lnTo>
                    <a:pt x="759" y="540"/>
                  </a:lnTo>
                  <a:lnTo>
                    <a:pt x="763" y="540"/>
                  </a:lnTo>
                  <a:lnTo>
                    <a:pt x="763" y="540"/>
                  </a:lnTo>
                  <a:lnTo>
                    <a:pt x="771" y="540"/>
                  </a:lnTo>
                  <a:lnTo>
                    <a:pt x="771" y="540"/>
                  </a:lnTo>
                  <a:lnTo>
                    <a:pt x="793" y="540"/>
                  </a:lnTo>
                  <a:lnTo>
                    <a:pt x="793" y="524"/>
                  </a:lnTo>
                  <a:lnTo>
                    <a:pt x="801" y="524"/>
                  </a:lnTo>
                  <a:lnTo>
                    <a:pt x="801" y="524"/>
                  </a:lnTo>
                  <a:lnTo>
                    <a:pt x="805" y="524"/>
                  </a:lnTo>
                  <a:lnTo>
                    <a:pt x="805" y="524"/>
                  </a:lnTo>
                  <a:lnTo>
                    <a:pt x="809" y="524"/>
                  </a:lnTo>
                  <a:lnTo>
                    <a:pt x="809" y="509"/>
                  </a:lnTo>
                  <a:lnTo>
                    <a:pt x="826" y="509"/>
                  </a:lnTo>
                  <a:lnTo>
                    <a:pt x="826" y="509"/>
                  </a:lnTo>
                  <a:lnTo>
                    <a:pt x="839" y="509"/>
                  </a:lnTo>
                  <a:lnTo>
                    <a:pt x="839" y="509"/>
                  </a:lnTo>
                  <a:lnTo>
                    <a:pt x="864" y="509"/>
                  </a:lnTo>
                  <a:lnTo>
                    <a:pt x="864" y="509"/>
                  </a:lnTo>
                  <a:lnTo>
                    <a:pt x="873" y="509"/>
                  </a:lnTo>
                  <a:lnTo>
                    <a:pt x="873" y="509"/>
                  </a:lnTo>
                  <a:lnTo>
                    <a:pt x="881" y="509"/>
                  </a:lnTo>
                  <a:lnTo>
                    <a:pt x="881" y="509"/>
                  </a:lnTo>
                  <a:lnTo>
                    <a:pt x="902" y="509"/>
                  </a:lnTo>
                  <a:lnTo>
                    <a:pt x="902" y="509"/>
                  </a:lnTo>
                  <a:lnTo>
                    <a:pt x="907" y="509"/>
                  </a:lnTo>
                  <a:lnTo>
                    <a:pt x="907" y="509"/>
                  </a:lnTo>
                  <a:lnTo>
                    <a:pt x="911" y="509"/>
                  </a:lnTo>
                  <a:lnTo>
                    <a:pt x="911" y="509"/>
                  </a:lnTo>
                  <a:lnTo>
                    <a:pt x="915" y="509"/>
                  </a:lnTo>
                  <a:lnTo>
                    <a:pt x="915" y="509"/>
                  </a:lnTo>
                  <a:lnTo>
                    <a:pt x="923" y="509"/>
                  </a:lnTo>
                  <a:lnTo>
                    <a:pt x="923" y="509"/>
                  </a:lnTo>
                  <a:lnTo>
                    <a:pt x="940" y="509"/>
                  </a:lnTo>
                  <a:lnTo>
                    <a:pt x="940" y="509"/>
                  </a:lnTo>
                  <a:lnTo>
                    <a:pt x="944" y="509"/>
                  </a:lnTo>
                  <a:lnTo>
                    <a:pt x="944" y="509"/>
                  </a:lnTo>
                  <a:lnTo>
                    <a:pt x="953" y="509"/>
                  </a:lnTo>
                  <a:lnTo>
                    <a:pt x="953" y="509"/>
                  </a:lnTo>
                  <a:lnTo>
                    <a:pt x="957" y="509"/>
                  </a:lnTo>
                  <a:lnTo>
                    <a:pt x="957" y="509"/>
                  </a:lnTo>
                  <a:lnTo>
                    <a:pt x="961" y="509"/>
                  </a:lnTo>
                  <a:lnTo>
                    <a:pt x="961" y="509"/>
                  </a:lnTo>
                  <a:lnTo>
                    <a:pt x="970" y="509"/>
                  </a:lnTo>
                  <a:lnTo>
                    <a:pt x="970" y="509"/>
                  </a:lnTo>
                  <a:lnTo>
                    <a:pt x="974" y="509"/>
                  </a:lnTo>
                  <a:lnTo>
                    <a:pt x="974" y="509"/>
                  </a:lnTo>
                  <a:lnTo>
                    <a:pt x="978" y="509"/>
                  </a:lnTo>
                  <a:lnTo>
                    <a:pt x="978" y="509"/>
                  </a:lnTo>
                  <a:lnTo>
                    <a:pt x="987" y="509"/>
                  </a:lnTo>
                  <a:lnTo>
                    <a:pt x="987" y="509"/>
                  </a:lnTo>
                  <a:lnTo>
                    <a:pt x="991" y="509"/>
                  </a:lnTo>
                  <a:lnTo>
                    <a:pt x="991" y="509"/>
                  </a:lnTo>
                  <a:lnTo>
                    <a:pt x="999" y="509"/>
                  </a:lnTo>
                  <a:lnTo>
                    <a:pt x="999" y="509"/>
                  </a:lnTo>
                  <a:lnTo>
                    <a:pt x="1003" y="509"/>
                  </a:lnTo>
                  <a:lnTo>
                    <a:pt x="1003" y="493"/>
                  </a:lnTo>
                  <a:lnTo>
                    <a:pt x="1008" y="493"/>
                  </a:lnTo>
                  <a:lnTo>
                    <a:pt x="1008" y="493"/>
                  </a:lnTo>
                  <a:lnTo>
                    <a:pt x="1012" y="493"/>
                  </a:lnTo>
                  <a:lnTo>
                    <a:pt x="1012" y="493"/>
                  </a:lnTo>
                  <a:lnTo>
                    <a:pt x="1020" y="493"/>
                  </a:lnTo>
                  <a:lnTo>
                    <a:pt x="1020" y="477"/>
                  </a:lnTo>
                  <a:lnTo>
                    <a:pt x="1025" y="477"/>
                  </a:lnTo>
                  <a:lnTo>
                    <a:pt x="1025" y="461"/>
                  </a:lnTo>
                  <a:lnTo>
                    <a:pt x="1029" y="461"/>
                  </a:lnTo>
                  <a:lnTo>
                    <a:pt x="1029" y="445"/>
                  </a:lnTo>
                  <a:lnTo>
                    <a:pt x="1033" y="445"/>
                  </a:lnTo>
                  <a:lnTo>
                    <a:pt x="1033" y="445"/>
                  </a:lnTo>
                  <a:lnTo>
                    <a:pt x="1037" y="445"/>
                  </a:lnTo>
                  <a:lnTo>
                    <a:pt x="1037" y="445"/>
                  </a:lnTo>
                  <a:lnTo>
                    <a:pt x="1041" y="445"/>
                  </a:lnTo>
                  <a:lnTo>
                    <a:pt x="1041" y="445"/>
                  </a:lnTo>
                  <a:lnTo>
                    <a:pt x="1046" y="445"/>
                  </a:lnTo>
                  <a:lnTo>
                    <a:pt x="1046" y="445"/>
                  </a:lnTo>
                  <a:lnTo>
                    <a:pt x="1050" y="445"/>
                  </a:lnTo>
                  <a:lnTo>
                    <a:pt x="1050" y="445"/>
                  </a:lnTo>
                  <a:lnTo>
                    <a:pt x="1054" y="445"/>
                  </a:lnTo>
                  <a:lnTo>
                    <a:pt x="1054" y="445"/>
                  </a:lnTo>
                  <a:lnTo>
                    <a:pt x="1058" y="445"/>
                  </a:lnTo>
                  <a:lnTo>
                    <a:pt x="1058" y="445"/>
                  </a:lnTo>
                  <a:lnTo>
                    <a:pt x="1063" y="445"/>
                  </a:lnTo>
                  <a:lnTo>
                    <a:pt x="1063" y="445"/>
                  </a:lnTo>
                  <a:lnTo>
                    <a:pt x="1067" y="445"/>
                  </a:lnTo>
                  <a:lnTo>
                    <a:pt x="1067" y="429"/>
                  </a:lnTo>
                  <a:lnTo>
                    <a:pt x="1075" y="429"/>
                  </a:lnTo>
                  <a:lnTo>
                    <a:pt x="1075" y="429"/>
                  </a:lnTo>
                  <a:lnTo>
                    <a:pt x="1084" y="429"/>
                  </a:lnTo>
                  <a:lnTo>
                    <a:pt x="1084" y="429"/>
                  </a:lnTo>
                  <a:lnTo>
                    <a:pt x="1092" y="429"/>
                  </a:lnTo>
                  <a:lnTo>
                    <a:pt x="1092" y="429"/>
                  </a:lnTo>
                  <a:lnTo>
                    <a:pt x="1096" y="429"/>
                  </a:lnTo>
                  <a:lnTo>
                    <a:pt x="1096" y="429"/>
                  </a:lnTo>
                  <a:lnTo>
                    <a:pt x="1101" y="429"/>
                  </a:lnTo>
                  <a:lnTo>
                    <a:pt x="1101" y="429"/>
                  </a:lnTo>
                  <a:lnTo>
                    <a:pt x="1105" y="429"/>
                  </a:lnTo>
                  <a:lnTo>
                    <a:pt x="1105" y="429"/>
                  </a:lnTo>
                  <a:lnTo>
                    <a:pt x="1109" y="429"/>
                  </a:lnTo>
                  <a:lnTo>
                    <a:pt x="1109" y="429"/>
                  </a:lnTo>
                  <a:lnTo>
                    <a:pt x="1113" y="429"/>
                  </a:lnTo>
                  <a:lnTo>
                    <a:pt x="1113" y="413"/>
                  </a:lnTo>
                  <a:lnTo>
                    <a:pt x="1126" y="413"/>
                  </a:lnTo>
                  <a:lnTo>
                    <a:pt x="1126" y="413"/>
                  </a:lnTo>
                  <a:lnTo>
                    <a:pt x="1134" y="413"/>
                  </a:lnTo>
                  <a:lnTo>
                    <a:pt x="1134" y="413"/>
                  </a:lnTo>
                  <a:lnTo>
                    <a:pt x="1143" y="413"/>
                  </a:lnTo>
                  <a:lnTo>
                    <a:pt x="1143" y="397"/>
                  </a:lnTo>
                  <a:lnTo>
                    <a:pt x="1147" y="397"/>
                  </a:lnTo>
                  <a:lnTo>
                    <a:pt x="1147" y="397"/>
                  </a:lnTo>
                  <a:lnTo>
                    <a:pt x="1155" y="397"/>
                  </a:lnTo>
                  <a:lnTo>
                    <a:pt x="1155" y="397"/>
                  </a:lnTo>
                  <a:lnTo>
                    <a:pt x="1159" y="397"/>
                  </a:lnTo>
                  <a:lnTo>
                    <a:pt x="1159" y="397"/>
                  </a:lnTo>
                  <a:lnTo>
                    <a:pt x="1164" y="397"/>
                  </a:lnTo>
                  <a:lnTo>
                    <a:pt x="1164" y="397"/>
                  </a:lnTo>
                  <a:lnTo>
                    <a:pt x="1181" y="397"/>
                  </a:lnTo>
                  <a:lnTo>
                    <a:pt x="1181" y="397"/>
                  </a:lnTo>
                  <a:lnTo>
                    <a:pt x="1185" y="397"/>
                  </a:lnTo>
                  <a:lnTo>
                    <a:pt x="1185" y="397"/>
                  </a:lnTo>
                  <a:lnTo>
                    <a:pt x="1202" y="397"/>
                  </a:lnTo>
                  <a:lnTo>
                    <a:pt x="1202" y="397"/>
                  </a:lnTo>
                  <a:lnTo>
                    <a:pt x="1206" y="397"/>
                  </a:lnTo>
                  <a:lnTo>
                    <a:pt x="1206" y="397"/>
                  </a:lnTo>
                  <a:lnTo>
                    <a:pt x="1214" y="397"/>
                  </a:lnTo>
                  <a:lnTo>
                    <a:pt x="1214" y="397"/>
                  </a:lnTo>
                  <a:lnTo>
                    <a:pt x="1223" y="397"/>
                  </a:lnTo>
                  <a:lnTo>
                    <a:pt x="1223" y="397"/>
                  </a:lnTo>
                  <a:lnTo>
                    <a:pt x="1227" y="397"/>
                  </a:lnTo>
                  <a:lnTo>
                    <a:pt x="1227" y="397"/>
                  </a:lnTo>
                  <a:lnTo>
                    <a:pt x="1236" y="397"/>
                  </a:lnTo>
                  <a:lnTo>
                    <a:pt x="1236" y="397"/>
                  </a:lnTo>
                  <a:lnTo>
                    <a:pt x="1240" y="397"/>
                  </a:lnTo>
                  <a:lnTo>
                    <a:pt x="1240" y="397"/>
                  </a:lnTo>
                  <a:lnTo>
                    <a:pt x="1244" y="397"/>
                  </a:lnTo>
                  <a:lnTo>
                    <a:pt x="1244" y="397"/>
                  </a:lnTo>
                  <a:lnTo>
                    <a:pt x="1248" y="397"/>
                  </a:lnTo>
                  <a:lnTo>
                    <a:pt x="1248" y="397"/>
                  </a:lnTo>
                  <a:lnTo>
                    <a:pt x="1252" y="397"/>
                  </a:lnTo>
                  <a:lnTo>
                    <a:pt x="1252" y="397"/>
                  </a:lnTo>
                  <a:lnTo>
                    <a:pt x="1261" y="397"/>
                  </a:lnTo>
                  <a:lnTo>
                    <a:pt x="1261" y="397"/>
                  </a:lnTo>
                  <a:lnTo>
                    <a:pt x="1265" y="397"/>
                  </a:lnTo>
                  <a:lnTo>
                    <a:pt x="1265" y="397"/>
                  </a:lnTo>
                  <a:lnTo>
                    <a:pt x="1269" y="397"/>
                  </a:lnTo>
                  <a:lnTo>
                    <a:pt x="1269" y="397"/>
                  </a:lnTo>
                  <a:lnTo>
                    <a:pt x="1274" y="397"/>
                  </a:lnTo>
                  <a:lnTo>
                    <a:pt x="1274" y="397"/>
                  </a:lnTo>
                  <a:lnTo>
                    <a:pt x="1278" y="397"/>
                  </a:lnTo>
                  <a:lnTo>
                    <a:pt x="1278" y="397"/>
                  </a:lnTo>
                  <a:lnTo>
                    <a:pt x="1282" y="397"/>
                  </a:lnTo>
                  <a:lnTo>
                    <a:pt x="1282" y="380"/>
                  </a:lnTo>
                  <a:lnTo>
                    <a:pt x="1286" y="380"/>
                  </a:lnTo>
                  <a:lnTo>
                    <a:pt x="1286" y="380"/>
                  </a:lnTo>
                  <a:lnTo>
                    <a:pt x="1290" y="380"/>
                  </a:lnTo>
                  <a:lnTo>
                    <a:pt x="1290" y="380"/>
                  </a:lnTo>
                  <a:lnTo>
                    <a:pt x="1295" y="380"/>
                  </a:lnTo>
                  <a:lnTo>
                    <a:pt x="1295" y="380"/>
                  </a:lnTo>
                  <a:lnTo>
                    <a:pt x="1299" y="380"/>
                  </a:lnTo>
                  <a:lnTo>
                    <a:pt x="1299" y="380"/>
                  </a:lnTo>
                  <a:lnTo>
                    <a:pt x="1303" y="380"/>
                  </a:lnTo>
                  <a:lnTo>
                    <a:pt x="1303" y="380"/>
                  </a:lnTo>
                  <a:lnTo>
                    <a:pt x="1307" y="380"/>
                  </a:lnTo>
                  <a:lnTo>
                    <a:pt x="1307" y="380"/>
                  </a:lnTo>
                  <a:lnTo>
                    <a:pt x="1320" y="380"/>
                  </a:lnTo>
                  <a:lnTo>
                    <a:pt x="1320" y="380"/>
                  </a:lnTo>
                  <a:lnTo>
                    <a:pt x="1324" y="380"/>
                  </a:lnTo>
                  <a:lnTo>
                    <a:pt x="1324" y="380"/>
                  </a:lnTo>
                  <a:lnTo>
                    <a:pt x="1328" y="380"/>
                  </a:lnTo>
                  <a:lnTo>
                    <a:pt x="1328" y="380"/>
                  </a:lnTo>
                  <a:lnTo>
                    <a:pt x="1337" y="380"/>
                  </a:lnTo>
                  <a:lnTo>
                    <a:pt x="1337" y="380"/>
                  </a:lnTo>
                  <a:lnTo>
                    <a:pt x="1341" y="380"/>
                  </a:lnTo>
                  <a:lnTo>
                    <a:pt x="1341" y="380"/>
                  </a:lnTo>
                  <a:lnTo>
                    <a:pt x="1345" y="380"/>
                  </a:lnTo>
                  <a:lnTo>
                    <a:pt x="1345" y="380"/>
                  </a:lnTo>
                  <a:lnTo>
                    <a:pt x="1354" y="380"/>
                  </a:lnTo>
                  <a:lnTo>
                    <a:pt x="1354" y="380"/>
                  </a:lnTo>
                  <a:lnTo>
                    <a:pt x="1358" y="380"/>
                  </a:lnTo>
                  <a:lnTo>
                    <a:pt x="1358" y="380"/>
                  </a:lnTo>
                  <a:lnTo>
                    <a:pt x="1362" y="380"/>
                  </a:lnTo>
                  <a:lnTo>
                    <a:pt x="1362" y="380"/>
                  </a:lnTo>
                  <a:lnTo>
                    <a:pt x="1370" y="380"/>
                  </a:lnTo>
                  <a:lnTo>
                    <a:pt x="1370" y="380"/>
                  </a:lnTo>
                  <a:lnTo>
                    <a:pt x="1383" y="380"/>
                  </a:lnTo>
                  <a:lnTo>
                    <a:pt x="1383" y="380"/>
                  </a:lnTo>
                  <a:lnTo>
                    <a:pt x="1388" y="380"/>
                  </a:lnTo>
                  <a:lnTo>
                    <a:pt x="1388" y="380"/>
                  </a:lnTo>
                  <a:lnTo>
                    <a:pt x="1392" y="380"/>
                  </a:lnTo>
                  <a:lnTo>
                    <a:pt x="1392" y="380"/>
                  </a:lnTo>
                  <a:lnTo>
                    <a:pt x="1404" y="380"/>
                  </a:lnTo>
                  <a:lnTo>
                    <a:pt x="1404" y="380"/>
                  </a:lnTo>
                  <a:lnTo>
                    <a:pt x="1413" y="380"/>
                  </a:lnTo>
                  <a:lnTo>
                    <a:pt x="1413" y="380"/>
                  </a:lnTo>
                  <a:lnTo>
                    <a:pt x="1417" y="380"/>
                  </a:lnTo>
                  <a:lnTo>
                    <a:pt x="1417" y="380"/>
                  </a:lnTo>
                  <a:lnTo>
                    <a:pt x="1421" y="380"/>
                  </a:lnTo>
                  <a:lnTo>
                    <a:pt x="1421" y="380"/>
                  </a:lnTo>
                  <a:lnTo>
                    <a:pt x="1430" y="380"/>
                  </a:lnTo>
                  <a:lnTo>
                    <a:pt x="1430" y="380"/>
                  </a:lnTo>
                  <a:lnTo>
                    <a:pt x="1442" y="380"/>
                  </a:lnTo>
                  <a:lnTo>
                    <a:pt x="1442" y="380"/>
                  </a:lnTo>
                  <a:lnTo>
                    <a:pt x="1446" y="380"/>
                  </a:lnTo>
                  <a:lnTo>
                    <a:pt x="1446" y="380"/>
                  </a:lnTo>
                  <a:lnTo>
                    <a:pt x="1451" y="380"/>
                  </a:lnTo>
                  <a:lnTo>
                    <a:pt x="1451" y="380"/>
                  </a:lnTo>
                  <a:lnTo>
                    <a:pt x="1455" y="380"/>
                  </a:lnTo>
                  <a:lnTo>
                    <a:pt x="1455" y="380"/>
                  </a:lnTo>
                  <a:lnTo>
                    <a:pt x="1459" y="380"/>
                  </a:lnTo>
                  <a:lnTo>
                    <a:pt x="1459" y="380"/>
                  </a:lnTo>
                  <a:lnTo>
                    <a:pt x="1468" y="380"/>
                  </a:lnTo>
                  <a:lnTo>
                    <a:pt x="1468" y="380"/>
                  </a:lnTo>
                  <a:lnTo>
                    <a:pt x="1472" y="380"/>
                  </a:lnTo>
                  <a:lnTo>
                    <a:pt x="1472" y="380"/>
                  </a:lnTo>
                  <a:lnTo>
                    <a:pt x="1476" y="380"/>
                  </a:lnTo>
                  <a:lnTo>
                    <a:pt x="1476" y="380"/>
                  </a:lnTo>
                  <a:lnTo>
                    <a:pt x="1480" y="380"/>
                  </a:lnTo>
                  <a:lnTo>
                    <a:pt x="1480" y="380"/>
                  </a:lnTo>
                  <a:lnTo>
                    <a:pt x="1484" y="380"/>
                  </a:lnTo>
                  <a:lnTo>
                    <a:pt x="1484" y="380"/>
                  </a:lnTo>
                  <a:lnTo>
                    <a:pt x="1489" y="380"/>
                  </a:lnTo>
                  <a:lnTo>
                    <a:pt x="1489" y="380"/>
                  </a:lnTo>
                  <a:lnTo>
                    <a:pt x="1497" y="380"/>
                  </a:lnTo>
                  <a:lnTo>
                    <a:pt x="1497" y="380"/>
                  </a:lnTo>
                  <a:lnTo>
                    <a:pt x="1506" y="380"/>
                  </a:lnTo>
                  <a:lnTo>
                    <a:pt x="1506" y="380"/>
                  </a:lnTo>
                  <a:lnTo>
                    <a:pt x="1510" y="380"/>
                  </a:lnTo>
                  <a:lnTo>
                    <a:pt x="1510" y="380"/>
                  </a:lnTo>
                  <a:lnTo>
                    <a:pt x="1514" y="380"/>
                  </a:lnTo>
                  <a:lnTo>
                    <a:pt x="1514" y="380"/>
                  </a:lnTo>
                  <a:lnTo>
                    <a:pt x="1518" y="380"/>
                  </a:lnTo>
                  <a:lnTo>
                    <a:pt x="1518" y="380"/>
                  </a:lnTo>
                  <a:lnTo>
                    <a:pt x="1527" y="380"/>
                  </a:lnTo>
                  <a:lnTo>
                    <a:pt x="1527" y="363"/>
                  </a:lnTo>
                  <a:lnTo>
                    <a:pt x="1531" y="363"/>
                  </a:lnTo>
                  <a:lnTo>
                    <a:pt x="1531" y="363"/>
                  </a:lnTo>
                  <a:lnTo>
                    <a:pt x="1535" y="363"/>
                  </a:lnTo>
                  <a:lnTo>
                    <a:pt x="1535" y="346"/>
                  </a:lnTo>
                  <a:lnTo>
                    <a:pt x="1539" y="346"/>
                  </a:lnTo>
                  <a:lnTo>
                    <a:pt x="1539" y="329"/>
                  </a:lnTo>
                  <a:lnTo>
                    <a:pt x="1544" y="329"/>
                  </a:lnTo>
                  <a:lnTo>
                    <a:pt x="1544" y="329"/>
                  </a:lnTo>
                  <a:lnTo>
                    <a:pt x="1548" y="329"/>
                  </a:lnTo>
                  <a:lnTo>
                    <a:pt x="1548" y="329"/>
                  </a:lnTo>
                  <a:lnTo>
                    <a:pt x="1556" y="329"/>
                  </a:lnTo>
                  <a:lnTo>
                    <a:pt x="1556" y="329"/>
                  </a:lnTo>
                  <a:lnTo>
                    <a:pt x="1560" y="329"/>
                  </a:lnTo>
                  <a:lnTo>
                    <a:pt x="1560" y="329"/>
                  </a:lnTo>
                  <a:lnTo>
                    <a:pt x="1565" y="329"/>
                  </a:lnTo>
                  <a:lnTo>
                    <a:pt x="1565" y="329"/>
                  </a:lnTo>
                  <a:lnTo>
                    <a:pt x="1569" y="329"/>
                  </a:lnTo>
                  <a:lnTo>
                    <a:pt x="1569" y="311"/>
                  </a:lnTo>
                  <a:lnTo>
                    <a:pt x="1573" y="311"/>
                  </a:lnTo>
                  <a:lnTo>
                    <a:pt x="1573" y="311"/>
                  </a:lnTo>
                  <a:lnTo>
                    <a:pt x="1577" y="311"/>
                  </a:lnTo>
                  <a:lnTo>
                    <a:pt x="1577" y="311"/>
                  </a:lnTo>
                  <a:lnTo>
                    <a:pt x="1581" y="311"/>
                  </a:lnTo>
                  <a:lnTo>
                    <a:pt x="1581" y="311"/>
                  </a:lnTo>
                  <a:lnTo>
                    <a:pt x="1586" y="311"/>
                  </a:lnTo>
                  <a:lnTo>
                    <a:pt x="1586" y="311"/>
                  </a:lnTo>
                  <a:lnTo>
                    <a:pt x="1590" y="311"/>
                  </a:lnTo>
                  <a:lnTo>
                    <a:pt x="1590" y="311"/>
                  </a:lnTo>
                  <a:lnTo>
                    <a:pt x="1594" y="311"/>
                  </a:lnTo>
                  <a:lnTo>
                    <a:pt x="1594" y="311"/>
                  </a:lnTo>
                  <a:lnTo>
                    <a:pt x="1598" y="311"/>
                  </a:lnTo>
                  <a:lnTo>
                    <a:pt x="1598" y="311"/>
                  </a:lnTo>
                  <a:lnTo>
                    <a:pt x="1603" y="311"/>
                  </a:lnTo>
                  <a:lnTo>
                    <a:pt x="1603" y="293"/>
                  </a:lnTo>
                  <a:lnTo>
                    <a:pt x="1607" y="293"/>
                  </a:lnTo>
                  <a:lnTo>
                    <a:pt x="1607" y="293"/>
                  </a:lnTo>
                  <a:lnTo>
                    <a:pt x="1611" y="293"/>
                  </a:lnTo>
                  <a:lnTo>
                    <a:pt x="1611" y="293"/>
                  </a:lnTo>
                  <a:lnTo>
                    <a:pt x="1615" y="293"/>
                  </a:lnTo>
                  <a:lnTo>
                    <a:pt x="1615" y="293"/>
                  </a:lnTo>
                  <a:lnTo>
                    <a:pt x="1619" y="293"/>
                  </a:lnTo>
                  <a:lnTo>
                    <a:pt x="1619" y="293"/>
                  </a:lnTo>
                  <a:lnTo>
                    <a:pt x="1624" y="293"/>
                  </a:lnTo>
                  <a:lnTo>
                    <a:pt x="1624" y="293"/>
                  </a:lnTo>
                  <a:lnTo>
                    <a:pt x="1628" y="293"/>
                  </a:lnTo>
                  <a:lnTo>
                    <a:pt x="1628" y="293"/>
                  </a:lnTo>
                  <a:lnTo>
                    <a:pt x="1632" y="293"/>
                  </a:lnTo>
                  <a:lnTo>
                    <a:pt x="1632" y="293"/>
                  </a:lnTo>
                  <a:lnTo>
                    <a:pt x="1636" y="293"/>
                  </a:lnTo>
                  <a:lnTo>
                    <a:pt x="1636" y="293"/>
                  </a:lnTo>
                  <a:lnTo>
                    <a:pt x="1645" y="293"/>
                  </a:lnTo>
                  <a:lnTo>
                    <a:pt x="1645" y="293"/>
                  </a:lnTo>
                  <a:lnTo>
                    <a:pt x="1649" y="293"/>
                  </a:lnTo>
                  <a:lnTo>
                    <a:pt x="1649" y="293"/>
                  </a:lnTo>
                  <a:lnTo>
                    <a:pt x="1653" y="293"/>
                  </a:lnTo>
                  <a:lnTo>
                    <a:pt x="1653" y="293"/>
                  </a:lnTo>
                  <a:lnTo>
                    <a:pt x="1657" y="293"/>
                  </a:lnTo>
                  <a:lnTo>
                    <a:pt x="1657" y="293"/>
                  </a:lnTo>
                  <a:lnTo>
                    <a:pt x="1662" y="293"/>
                  </a:lnTo>
                  <a:lnTo>
                    <a:pt x="1662" y="293"/>
                  </a:lnTo>
                  <a:lnTo>
                    <a:pt x="1666" y="293"/>
                  </a:lnTo>
                  <a:lnTo>
                    <a:pt x="1666" y="293"/>
                  </a:lnTo>
                  <a:lnTo>
                    <a:pt x="1674" y="293"/>
                  </a:lnTo>
                  <a:lnTo>
                    <a:pt x="1674" y="293"/>
                  </a:lnTo>
                  <a:lnTo>
                    <a:pt x="1678" y="293"/>
                  </a:lnTo>
                  <a:lnTo>
                    <a:pt x="1678" y="293"/>
                  </a:lnTo>
                  <a:lnTo>
                    <a:pt x="1683" y="293"/>
                  </a:lnTo>
                  <a:lnTo>
                    <a:pt x="1683" y="293"/>
                  </a:lnTo>
                  <a:lnTo>
                    <a:pt x="1687" y="293"/>
                  </a:lnTo>
                  <a:lnTo>
                    <a:pt x="1687" y="293"/>
                  </a:lnTo>
                  <a:lnTo>
                    <a:pt x="1691" y="293"/>
                  </a:lnTo>
                  <a:lnTo>
                    <a:pt x="1691" y="293"/>
                  </a:lnTo>
                  <a:lnTo>
                    <a:pt x="1695" y="293"/>
                  </a:lnTo>
                  <a:lnTo>
                    <a:pt x="1695" y="293"/>
                  </a:lnTo>
                  <a:lnTo>
                    <a:pt x="1700" y="293"/>
                  </a:lnTo>
                  <a:lnTo>
                    <a:pt x="1700" y="293"/>
                  </a:lnTo>
                  <a:lnTo>
                    <a:pt x="1704" y="293"/>
                  </a:lnTo>
                  <a:lnTo>
                    <a:pt x="1704" y="293"/>
                  </a:lnTo>
                  <a:lnTo>
                    <a:pt x="1708" y="293"/>
                  </a:lnTo>
                  <a:lnTo>
                    <a:pt x="1708" y="293"/>
                  </a:lnTo>
                  <a:lnTo>
                    <a:pt x="1712" y="293"/>
                  </a:lnTo>
                  <a:lnTo>
                    <a:pt x="1712" y="293"/>
                  </a:lnTo>
                  <a:lnTo>
                    <a:pt x="1716" y="293"/>
                  </a:lnTo>
                  <a:lnTo>
                    <a:pt x="1716" y="293"/>
                  </a:lnTo>
                  <a:lnTo>
                    <a:pt x="1721" y="293"/>
                  </a:lnTo>
                  <a:lnTo>
                    <a:pt x="1721" y="293"/>
                  </a:lnTo>
                  <a:lnTo>
                    <a:pt x="1725" y="293"/>
                  </a:lnTo>
                  <a:lnTo>
                    <a:pt x="1725" y="293"/>
                  </a:lnTo>
                  <a:lnTo>
                    <a:pt x="1729" y="293"/>
                  </a:lnTo>
                  <a:lnTo>
                    <a:pt x="1729" y="293"/>
                  </a:lnTo>
                  <a:lnTo>
                    <a:pt x="1733" y="293"/>
                  </a:lnTo>
                  <a:lnTo>
                    <a:pt x="1733" y="293"/>
                  </a:lnTo>
                  <a:lnTo>
                    <a:pt x="1738" y="293"/>
                  </a:lnTo>
                  <a:lnTo>
                    <a:pt x="1738" y="293"/>
                  </a:lnTo>
                  <a:lnTo>
                    <a:pt x="1742" y="293"/>
                  </a:lnTo>
                  <a:lnTo>
                    <a:pt x="1742" y="293"/>
                  </a:lnTo>
                  <a:lnTo>
                    <a:pt x="1746" y="293"/>
                  </a:lnTo>
                  <a:lnTo>
                    <a:pt x="1746" y="293"/>
                  </a:lnTo>
                  <a:lnTo>
                    <a:pt x="1750" y="293"/>
                  </a:lnTo>
                  <a:lnTo>
                    <a:pt x="1750" y="293"/>
                  </a:lnTo>
                  <a:lnTo>
                    <a:pt x="1754" y="293"/>
                  </a:lnTo>
                  <a:lnTo>
                    <a:pt x="1754" y="293"/>
                  </a:lnTo>
                  <a:lnTo>
                    <a:pt x="1759" y="293"/>
                  </a:lnTo>
                  <a:lnTo>
                    <a:pt x="1759" y="293"/>
                  </a:lnTo>
                  <a:lnTo>
                    <a:pt x="1763" y="293"/>
                  </a:lnTo>
                  <a:lnTo>
                    <a:pt x="1763" y="293"/>
                  </a:lnTo>
                  <a:lnTo>
                    <a:pt x="1767" y="293"/>
                  </a:lnTo>
                  <a:lnTo>
                    <a:pt x="1767" y="293"/>
                  </a:lnTo>
                  <a:lnTo>
                    <a:pt x="1771" y="293"/>
                  </a:lnTo>
                  <a:lnTo>
                    <a:pt x="1771" y="293"/>
                  </a:lnTo>
                  <a:lnTo>
                    <a:pt x="1776" y="293"/>
                  </a:lnTo>
                  <a:lnTo>
                    <a:pt x="1776" y="293"/>
                  </a:lnTo>
                  <a:lnTo>
                    <a:pt x="1780" y="293"/>
                  </a:lnTo>
                  <a:lnTo>
                    <a:pt x="1780" y="293"/>
                  </a:lnTo>
                  <a:lnTo>
                    <a:pt x="1784" y="293"/>
                  </a:lnTo>
                  <a:lnTo>
                    <a:pt x="1784" y="293"/>
                  </a:lnTo>
                  <a:lnTo>
                    <a:pt x="1792" y="293"/>
                  </a:lnTo>
                  <a:lnTo>
                    <a:pt x="1792" y="293"/>
                  </a:lnTo>
                  <a:lnTo>
                    <a:pt x="1797" y="293"/>
                  </a:lnTo>
                  <a:lnTo>
                    <a:pt x="1797" y="293"/>
                  </a:lnTo>
                  <a:lnTo>
                    <a:pt x="1801" y="293"/>
                  </a:lnTo>
                  <a:lnTo>
                    <a:pt x="1801" y="293"/>
                  </a:lnTo>
                  <a:lnTo>
                    <a:pt x="1805" y="293"/>
                  </a:lnTo>
                  <a:lnTo>
                    <a:pt x="1805" y="293"/>
                  </a:lnTo>
                  <a:lnTo>
                    <a:pt x="1809" y="293"/>
                  </a:lnTo>
                  <a:lnTo>
                    <a:pt x="1809" y="293"/>
                  </a:lnTo>
                  <a:lnTo>
                    <a:pt x="1814" y="293"/>
                  </a:lnTo>
                  <a:lnTo>
                    <a:pt x="1814" y="293"/>
                  </a:lnTo>
                  <a:lnTo>
                    <a:pt x="1822" y="293"/>
                  </a:lnTo>
                  <a:lnTo>
                    <a:pt x="1822" y="293"/>
                  </a:lnTo>
                  <a:lnTo>
                    <a:pt x="1826" y="293"/>
                  </a:lnTo>
                  <a:lnTo>
                    <a:pt x="1826" y="293"/>
                  </a:lnTo>
                  <a:lnTo>
                    <a:pt x="1830" y="293"/>
                  </a:lnTo>
                  <a:lnTo>
                    <a:pt x="1830" y="293"/>
                  </a:lnTo>
                  <a:lnTo>
                    <a:pt x="1835" y="293"/>
                  </a:lnTo>
                  <a:lnTo>
                    <a:pt x="1835" y="293"/>
                  </a:lnTo>
                  <a:lnTo>
                    <a:pt x="1839" y="293"/>
                  </a:lnTo>
                  <a:lnTo>
                    <a:pt x="1839" y="293"/>
                  </a:lnTo>
                  <a:lnTo>
                    <a:pt x="1843" y="293"/>
                  </a:lnTo>
                  <a:lnTo>
                    <a:pt x="1843" y="293"/>
                  </a:lnTo>
                  <a:lnTo>
                    <a:pt x="1847" y="293"/>
                  </a:lnTo>
                  <a:lnTo>
                    <a:pt x="1847" y="293"/>
                  </a:lnTo>
                  <a:lnTo>
                    <a:pt x="1851" y="293"/>
                  </a:lnTo>
                  <a:lnTo>
                    <a:pt x="1851" y="293"/>
                  </a:lnTo>
                  <a:lnTo>
                    <a:pt x="1856" y="293"/>
                  </a:lnTo>
                  <a:lnTo>
                    <a:pt x="1856" y="293"/>
                  </a:lnTo>
                  <a:lnTo>
                    <a:pt x="1860" y="293"/>
                  </a:lnTo>
                  <a:lnTo>
                    <a:pt x="1860" y="293"/>
                  </a:lnTo>
                  <a:lnTo>
                    <a:pt x="1864" y="293"/>
                  </a:lnTo>
                  <a:lnTo>
                    <a:pt x="1864" y="293"/>
                  </a:lnTo>
                  <a:lnTo>
                    <a:pt x="1868" y="293"/>
                  </a:lnTo>
                  <a:lnTo>
                    <a:pt x="1868" y="293"/>
                  </a:lnTo>
                  <a:lnTo>
                    <a:pt x="1873" y="293"/>
                  </a:lnTo>
                  <a:lnTo>
                    <a:pt x="1873" y="293"/>
                  </a:lnTo>
                  <a:lnTo>
                    <a:pt x="1881" y="293"/>
                  </a:lnTo>
                  <a:lnTo>
                    <a:pt x="1881" y="293"/>
                  </a:lnTo>
                  <a:lnTo>
                    <a:pt x="1885" y="293"/>
                  </a:lnTo>
                  <a:lnTo>
                    <a:pt x="1885" y="293"/>
                  </a:lnTo>
                  <a:lnTo>
                    <a:pt x="1889" y="293"/>
                  </a:lnTo>
                  <a:lnTo>
                    <a:pt x="1889" y="293"/>
                  </a:lnTo>
                  <a:lnTo>
                    <a:pt x="1894" y="293"/>
                  </a:lnTo>
                  <a:lnTo>
                    <a:pt x="1894" y="293"/>
                  </a:lnTo>
                  <a:lnTo>
                    <a:pt x="1898" y="293"/>
                  </a:lnTo>
                  <a:lnTo>
                    <a:pt x="1898" y="293"/>
                  </a:lnTo>
                  <a:lnTo>
                    <a:pt x="1902" y="293"/>
                  </a:lnTo>
                  <a:lnTo>
                    <a:pt x="1902" y="293"/>
                  </a:lnTo>
                  <a:lnTo>
                    <a:pt x="1906" y="293"/>
                  </a:lnTo>
                  <a:lnTo>
                    <a:pt x="1906" y="293"/>
                  </a:lnTo>
                  <a:lnTo>
                    <a:pt x="1911" y="293"/>
                  </a:lnTo>
                  <a:lnTo>
                    <a:pt x="1911" y="293"/>
                  </a:lnTo>
                  <a:lnTo>
                    <a:pt x="1915" y="293"/>
                  </a:lnTo>
                  <a:lnTo>
                    <a:pt x="1915" y="293"/>
                  </a:lnTo>
                  <a:lnTo>
                    <a:pt x="1919" y="293"/>
                  </a:lnTo>
                  <a:lnTo>
                    <a:pt x="1919" y="293"/>
                  </a:lnTo>
                  <a:lnTo>
                    <a:pt x="1923" y="293"/>
                  </a:lnTo>
                  <a:lnTo>
                    <a:pt x="1923" y="293"/>
                  </a:lnTo>
                  <a:lnTo>
                    <a:pt x="1927" y="293"/>
                  </a:lnTo>
                  <a:lnTo>
                    <a:pt x="1927" y="293"/>
                  </a:lnTo>
                  <a:lnTo>
                    <a:pt x="1932" y="293"/>
                  </a:lnTo>
                  <a:lnTo>
                    <a:pt x="1932" y="293"/>
                  </a:lnTo>
                  <a:lnTo>
                    <a:pt x="1944" y="293"/>
                  </a:lnTo>
                  <a:lnTo>
                    <a:pt x="1944" y="293"/>
                  </a:lnTo>
                  <a:lnTo>
                    <a:pt x="1949" y="293"/>
                  </a:lnTo>
                  <a:lnTo>
                    <a:pt x="1949" y="293"/>
                  </a:lnTo>
                  <a:lnTo>
                    <a:pt x="1953" y="293"/>
                  </a:lnTo>
                  <a:lnTo>
                    <a:pt x="1953" y="293"/>
                  </a:lnTo>
                  <a:lnTo>
                    <a:pt x="1957" y="293"/>
                  </a:lnTo>
                  <a:lnTo>
                    <a:pt x="1957" y="293"/>
                  </a:lnTo>
                  <a:lnTo>
                    <a:pt x="1961" y="293"/>
                  </a:lnTo>
                  <a:lnTo>
                    <a:pt x="1961" y="293"/>
                  </a:lnTo>
                  <a:lnTo>
                    <a:pt x="1965" y="293"/>
                  </a:lnTo>
                  <a:lnTo>
                    <a:pt x="1965" y="293"/>
                  </a:lnTo>
                  <a:lnTo>
                    <a:pt x="1970" y="293"/>
                  </a:lnTo>
                  <a:lnTo>
                    <a:pt x="1970" y="293"/>
                  </a:lnTo>
                  <a:lnTo>
                    <a:pt x="1974" y="293"/>
                  </a:lnTo>
                  <a:lnTo>
                    <a:pt x="1974" y="293"/>
                  </a:lnTo>
                  <a:lnTo>
                    <a:pt x="1978" y="293"/>
                  </a:lnTo>
                  <a:lnTo>
                    <a:pt x="1978" y="293"/>
                  </a:lnTo>
                  <a:lnTo>
                    <a:pt x="1982" y="293"/>
                  </a:lnTo>
                  <a:lnTo>
                    <a:pt x="1982" y="293"/>
                  </a:lnTo>
                  <a:lnTo>
                    <a:pt x="1987" y="293"/>
                  </a:lnTo>
                  <a:lnTo>
                    <a:pt x="1987" y="293"/>
                  </a:lnTo>
                  <a:lnTo>
                    <a:pt x="1991" y="293"/>
                  </a:lnTo>
                  <a:lnTo>
                    <a:pt x="1991" y="293"/>
                  </a:lnTo>
                  <a:lnTo>
                    <a:pt x="2003" y="293"/>
                  </a:lnTo>
                  <a:lnTo>
                    <a:pt x="2003" y="293"/>
                  </a:lnTo>
                  <a:lnTo>
                    <a:pt x="2007" y="293"/>
                  </a:lnTo>
                  <a:lnTo>
                    <a:pt x="2007" y="269"/>
                  </a:lnTo>
                  <a:lnTo>
                    <a:pt x="2012" y="269"/>
                  </a:lnTo>
                  <a:lnTo>
                    <a:pt x="2012" y="245"/>
                  </a:lnTo>
                  <a:lnTo>
                    <a:pt x="2016" y="245"/>
                  </a:lnTo>
                  <a:lnTo>
                    <a:pt x="2016" y="245"/>
                  </a:lnTo>
                  <a:lnTo>
                    <a:pt x="2020" y="245"/>
                  </a:lnTo>
                  <a:lnTo>
                    <a:pt x="2020" y="245"/>
                  </a:lnTo>
                  <a:lnTo>
                    <a:pt x="2025" y="245"/>
                  </a:lnTo>
                  <a:lnTo>
                    <a:pt x="2025" y="245"/>
                  </a:lnTo>
                  <a:lnTo>
                    <a:pt x="2029" y="245"/>
                  </a:lnTo>
                  <a:lnTo>
                    <a:pt x="2029" y="245"/>
                  </a:lnTo>
                  <a:lnTo>
                    <a:pt x="2033" y="245"/>
                  </a:lnTo>
                  <a:lnTo>
                    <a:pt x="2033" y="245"/>
                  </a:lnTo>
                  <a:lnTo>
                    <a:pt x="2037" y="245"/>
                  </a:lnTo>
                  <a:lnTo>
                    <a:pt x="2037" y="245"/>
                  </a:lnTo>
                  <a:lnTo>
                    <a:pt x="2041" y="245"/>
                  </a:lnTo>
                  <a:lnTo>
                    <a:pt x="2041" y="245"/>
                  </a:lnTo>
                  <a:lnTo>
                    <a:pt x="2046" y="245"/>
                  </a:lnTo>
                  <a:lnTo>
                    <a:pt x="2046" y="245"/>
                  </a:lnTo>
                  <a:lnTo>
                    <a:pt x="2050" y="245"/>
                  </a:lnTo>
                  <a:lnTo>
                    <a:pt x="2050" y="245"/>
                  </a:lnTo>
                  <a:lnTo>
                    <a:pt x="2058" y="245"/>
                  </a:lnTo>
                  <a:lnTo>
                    <a:pt x="2058" y="245"/>
                  </a:lnTo>
                  <a:lnTo>
                    <a:pt x="2062" y="245"/>
                  </a:lnTo>
                  <a:lnTo>
                    <a:pt x="2062" y="245"/>
                  </a:lnTo>
                  <a:lnTo>
                    <a:pt x="2067" y="245"/>
                  </a:lnTo>
                  <a:lnTo>
                    <a:pt x="2067" y="245"/>
                  </a:lnTo>
                  <a:lnTo>
                    <a:pt x="2071" y="245"/>
                  </a:lnTo>
                  <a:lnTo>
                    <a:pt x="2071" y="245"/>
                  </a:lnTo>
                  <a:lnTo>
                    <a:pt x="2075" y="245"/>
                  </a:lnTo>
                  <a:lnTo>
                    <a:pt x="2075" y="245"/>
                  </a:lnTo>
                  <a:lnTo>
                    <a:pt x="2079" y="245"/>
                  </a:lnTo>
                  <a:lnTo>
                    <a:pt x="2079" y="245"/>
                  </a:lnTo>
                  <a:lnTo>
                    <a:pt x="2084" y="245"/>
                  </a:lnTo>
                  <a:lnTo>
                    <a:pt x="2084" y="220"/>
                  </a:lnTo>
                  <a:lnTo>
                    <a:pt x="2088" y="220"/>
                  </a:lnTo>
                  <a:lnTo>
                    <a:pt x="2088" y="220"/>
                  </a:lnTo>
                  <a:lnTo>
                    <a:pt x="2092" y="220"/>
                  </a:lnTo>
                  <a:lnTo>
                    <a:pt x="2092" y="220"/>
                  </a:lnTo>
                  <a:lnTo>
                    <a:pt x="2096" y="220"/>
                  </a:lnTo>
                  <a:lnTo>
                    <a:pt x="2096" y="220"/>
                  </a:lnTo>
                  <a:lnTo>
                    <a:pt x="2100" y="220"/>
                  </a:lnTo>
                  <a:lnTo>
                    <a:pt x="2100" y="220"/>
                  </a:lnTo>
                  <a:lnTo>
                    <a:pt x="2105" y="220"/>
                  </a:lnTo>
                  <a:lnTo>
                    <a:pt x="2105" y="220"/>
                  </a:lnTo>
                  <a:lnTo>
                    <a:pt x="2109" y="220"/>
                  </a:lnTo>
                  <a:lnTo>
                    <a:pt x="2109" y="220"/>
                  </a:lnTo>
                  <a:lnTo>
                    <a:pt x="2121" y="220"/>
                  </a:lnTo>
                  <a:lnTo>
                    <a:pt x="2121" y="220"/>
                  </a:lnTo>
                  <a:lnTo>
                    <a:pt x="2126" y="220"/>
                  </a:lnTo>
                  <a:lnTo>
                    <a:pt x="2126" y="220"/>
                  </a:lnTo>
                  <a:lnTo>
                    <a:pt x="2130" y="220"/>
                  </a:lnTo>
                  <a:lnTo>
                    <a:pt x="2130" y="220"/>
                  </a:lnTo>
                  <a:lnTo>
                    <a:pt x="2134" y="220"/>
                  </a:lnTo>
                  <a:lnTo>
                    <a:pt x="2134" y="220"/>
                  </a:lnTo>
                  <a:lnTo>
                    <a:pt x="2138" y="220"/>
                  </a:lnTo>
                  <a:lnTo>
                    <a:pt x="2138" y="193"/>
                  </a:lnTo>
                  <a:lnTo>
                    <a:pt x="2151" y="193"/>
                  </a:lnTo>
                  <a:lnTo>
                    <a:pt x="2151" y="193"/>
                  </a:lnTo>
                  <a:lnTo>
                    <a:pt x="2155" y="193"/>
                  </a:lnTo>
                  <a:lnTo>
                    <a:pt x="2155" y="193"/>
                  </a:lnTo>
                  <a:lnTo>
                    <a:pt x="2159" y="193"/>
                  </a:lnTo>
                  <a:lnTo>
                    <a:pt x="2159" y="193"/>
                  </a:lnTo>
                  <a:lnTo>
                    <a:pt x="2164" y="193"/>
                  </a:lnTo>
                  <a:lnTo>
                    <a:pt x="2164" y="193"/>
                  </a:lnTo>
                  <a:lnTo>
                    <a:pt x="2168" y="193"/>
                  </a:lnTo>
                  <a:lnTo>
                    <a:pt x="2168" y="193"/>
                  </a:lnTo>
                  <a:lnTo>
                    <a:pt x="2172" y="193"/>
                  </a:lnTo>
                  <a:lnTo>
                    <a:pt x="2172" y="193"/>
                  </a:lnTo>
                  <a:lnTo>
                    <a:pt x="2181" y="193"/>
                  </a:lnTo>
                  <a:lnTo>
                    <a:pt x="2181" y="193"/>
                  </a:lnTo>
                  <a:lnTo>
                    <a:pt x="2185" y="193"/>
                  </a:lnTo>
                  <a:lnTo>
                    <a:pt x="2185" y="193"/>
                  </a:lnTo>
                  <a:lnTo>
                    <a:pt x="2189" y="193"/>
                  </a:lnTo>
                  <a:lnTo>
                    <a:pt x="2189" y="193"/>
                  </a:lnTo>
                  <a:lnTo>
                    <a:pt x="2193" y="193"/>
                  </a:lnTo>
                  <a:lnTo>
                    <a:pt x="2193" y="193"/>
                  </a:lnTo>
                  <a:lnTo>
                    <a:pt x="2206" y="193"/>
                  </a:lnTo>
                  <a:lnTo>
                    <a:pt x="2206" y="193"/>
                  </a:lnTo>
                  <a:lnTo>
                    <a:pt x="2210" y="193"/>
                  </a:lnTo>
                  <a:lnTo>
                    <a:pt x="2210" y="193"/>
                  </a:lnTo>
                  <a:lnTo>
                    <a:pt x="2214" y="193"/>
                  </a:lnTo>
                  <a:lnTo>
                    <a:pt x="2214" y="193"/>
                  </a:lnTo>
                  <a:lnTo>
                    <a:pt x="2218" y="193"/>
                  </a:lnTo>
                  <a:lnTo>
                    <a:pt x="2218" y="193"/>
                  </a:lnTo>
                  <a:lnTo>
                    <a:pt x="2223" y="193"/>
                  </a:lnTo>
                  <a:lnTo>
                    <a:pt x="2223" y="193"/>
                  </a:lnTo>
                  <a:lnTo>
                    <a:pt x="2231" y="193"/>
                  </a:lnTo>
                  <a:lnTo>
                    <a:pt x="2231" y="193"/>
                  </a:lnTo>
                  <a:lnTo>
                    <a:pt x="2244" y="193"/>
                  </a:lnTo>
                  <a:lnTo>
                    <a:pt x="2244" y="193"/>
                  </a:lnTo>
                  <a:lnTo>
                    <a:pt x="2248" y="193"/>
                  </a:lnTo>
                  <a:lnTo>
                    <a:pt x="2248" y="193"/>
                  </a:lnTo>
                  <a:lnTo>
                    <a:pt x="2252" y="193"/>
                  </a:lnTo>
                  <a:lnTo>
                    <a:pt x="2252" y="193"/>
                  </a:lnTo>
                  <a:lnTo>
                    <a:pt x="2256" y="193"/>
                  </a:lnTo>
                  <a:lnTo>
                    <a:pt x="2256" y="193"/>
                  </a:lnTo>
                  <a:lnTo>
                    <a:pt x="2269" y="193"/>
                  </a:lnTo>
                  <a:lnTo>
                    <a:pt x="2269" y="193"/>
                  </a:lnTo>
                  <a:lnTo>
                    <a:pt x="2273" y="193"/>
                  </a:lnTo>
                  <a:lnTo>
                    <a:pt x="2273" y="193"/>
                  </a:lnTo>
                  <a:lnTo>
                    <a:pt x="2277" y="193"/>
                  </a:lnTo>
                  <a:lnTo>
                    <a:pt x="2277" y="193"/>
                  </a:lnTo>
                  <a:lnTo>
                    <a:pt x="2282" y="193"/>
                  </a:lnTo>
                  <a:lnTo>
                    <a:pt x="2282" y="193"/>
                  </a:lnTo>
                  <a:lnTo>
                    <a:pt x="2286" y="193"/>
                  </a:lnTo>
                  <a:lnTo>
                    <a:pt x="2286" y="193"/>
                  </a:lnTo>
                  <a:lnTo>
                    <a:pt x="2299" y="193"/>
                  </a:lnTo>
                  <a:lnTo>
                    <a:pt x="2299" y="193"/>
                  </a:lnTo>
                  <a:lnTo>
                    <a:pt x="2303" y="193"/>
                  </a:lnTo>
                  <a:lnTo>
                    <a:pt x="2303" y="193"/>
                  </a:lnTo>
                  <a:lnTo>
                    <a:pt x="2307" y="193"/>
                  </a:lnTo>
                  <a:lnTo>
                    <a:pt x="2307" y="193"/>
                  </a:lnTo>
                  <a:lnTo>
                    <a:pt x="2311" y="193"/>
                  </a:lnTo>
                  <a:lnTo>
                    <a:pt x="2311" y="193"/>
                  </a:lnTo>
                  <a:lnTo>
                    <a:pt x="2315" y="193"/>
                  </a:lnTo>
                  <a:lnTo>
                    <a:pt x="2315" y="193"/>
                  </a:lnTo>
                  <a:lnTo>
                    <a:pt x="2328" y="193"/>
                  </a:lnTo>
                  <a:lnTo>
                    <a:pt x="2328" y="193"/>
                  </a:lnTo>
                  <a:lnTo>
                    <a:pt x="2332" y="193"/>
                  </a:lnTo>
                  <a:lnTo>
                    <a:pt x="2332" y="193"/>
                  </a:lnTo>
                  <a:lnTo>
                    <a:pt x="2337" y="193"/>
                  </a:lnTo>
                  <a:lnTo>
                    <a:pt x="2337" y="193"/>
                  </a:lnTo>
                  <a:lnTo>
                    <a:pt x="2341" y="193"/>
                  </a:lnTo>
                  <a:lnTo>
                    <a:pt x="2341" y="193"/>
                  </a:lnTo>
                  <a:lnTo>
                    <a:pt x="2345" y="193"/>
                  </a:lnTo>
                  <a:lnTo>
                    <a:pt x="2345" y="193"/>
                  </a:lnTo>
                  <a:lnTo>
                    <a:pt x="2353" y="193"/>
                  </a:lnTo>
                  <a:lnTo>
                    <a:pt x="2353" y="193"/>
                  </a:lnTo>
                  <a:lnTo>
                    <a:pt x="2358" y="193"/>
                  </a:lnTo>
                  <a:lnTo>
                    <a:pt x="2358" y="193"/>
                  </a:lnTo>
                  <a:lnTo>
                    <a:pt x="2362" y="193"/>
                  </a:lnTo>
                  <a:lnTo>
                    <a:pt x="2362" y="193"/>
                  </a:lnTo>
                  <a:lnTo>
                    <a:pt x="2366" y="193"/>
                  </a:lnTo>
                  <a:lnTo>
                    <a:pt x="2366" y="193"/>
                  </a:lnTo>
                  <a:lnTo>
                    <a:pt x="2370" y="193"/>
                  </a:lnTo>
                  <a:lnTo>
                    <a:pt x="2370" y="193"/>
                  </a:lnTo>
                  <a:lnTo>
                    <a:pt x="2375" y="193"/>
                  </a:lnTo>
                  <a:lnTo>
                    <a:pt x="2375" y="193"/>
                  </a:lnTo>
                  <a:lnTo>
                    <a:pt x="2379" y="193"/>
                  </a:lnTo>
                  <a:lnTo>
                    <a:pt x="2379" y="193"/>
                  </a:lnTo>
                  <a:lnTo>
                    <a:pt x="2387" y="193"/>
                  </a:lnTo>
                  <a:lnTo>
                    <a:pt x="2387" y="193"/>
                  </a:lnTo>
                  <a:lnTo>
                    <a:pt x="2391" y="193"/>
                  </a:lnTo>
                  <a:lnTo>
                    <a:pt x="2391" y="193"/>
                  </a:lnTo>
                  <a:lnTo>
                    <a:pt x="2396" y="193"/>
                  </a:lnTo>
                  <a:lnTo>
                    <a:pt x="2396" y="193"/>
                  </a:lnTo>
                  <a:lnTo>
                    <a:pt x="2400" y="193"/>
                  </a:lnTo>
                  <a:lnTo>
                    <a:pt x="2400" y="193"/>
                  </a:lnTo>
                  <a:lnTo>
                    <a:pt x="2404" y="193"/>
                  </a:lnTo>
                  <a:lnTo>
                    <a:pt x="2404" y="193"/>
                  </a:lnTo>
                  <a:lnTo>
                    <a:pt x="2413" y="193"/>
                  </a:lnTo>
                  <a:lnTo>
                    <a:pt x="2413" y="193"/>
                  </a:lnTo>
                  <a:lnTo>
                    <a:pt x="2417" y="193"/>
                  </a:lnTo>
                  <a:lnTo>
                    <a:pt x="2417" y="193"/>
                  </a:lnTo>
                  <a:lnTo>
                    <a:pt x="2421" y="193"/>
                  </a:lnTo>
                  <a:lnTo>
                    <a:pt x="2421" y="193"/>
                  </a:lnTo>
                  <a:lnTo>
                    <a:pt x="2425" y="193"/>
                  </a:lnTo>
                  <a:lnTo>
                    <a:pt x="2425" y="157"/>
                  </a:lnTo>
                  <a:lnTo>
                    <a:pt x="2429" y="157"/>
                  </a:lnTo>
                  <a:lnTo>
                    <a:pt x="2429" y="157"/>
                  </a:lnTo>
                  <a:lnTo>
                    <a:pt x="2434" y="157"/>
                  </a:lnTo>
                  <a:lnTo>
                    <a:pt x="2434" y="157"/>
                  </a:lnTo>
                  <a:lnTo>
                    <a:pt x="2446" y="157"/>
                  </a:lnTo>
                  <a:lnTo>
                    <a:pt x="2446" y="157"/>
                  </a:lnTo>
                  <a:lnTo>
                    <a:pt x="2451" y="157"/>
                  </a:lnTo>
                  <a:lnTo>
                    <a:pt x="2451" y="157"/>
                  </a:lnTo>
                  <a:lnTo>
                    <a:pt x="2455" y="157"/>
                  </a:lnTo>
                  <a:lnTo>
                    <a:pt x="2455" y="157"/>
                  </a:lnTo>
                  <a:lnTo>
                    <a:pt x="2459" y="157"/>
                  </a:lnTo>
                  <a:lnTo>
                    <a:pt x="2459" y="157"/>
                  </a:lnTo>
                  <a:lnTo>
                    <a:pt x="2463" y="157"/>
                  </a:lnTo>
                  <a:lnTo>
                    <a:pt x="2463" y="157"/>
                  </a:lnTo>
                  <a:lnTo>
                    <a:pt x="2476" y="157"/>
                  </a:lnTo>
                  <a:lnTo>
                    <a:pt x="2476" y="157"/>
                  </a:lnTo>
                  <a:lnTo>
                    <a:pt x="2480" y="157"/>
                  </a:lnTo>
                  <a:lnTo>
                    <a:pt x="2480" y="157"/>
                  </a:lnTo>
                  <a:lnTo>
                    <a:pt x="2484" y="157"/>
                  </a:lnTo>
                  <a:lnTo>
                    <a:pt x="2484" y="157"/>
                  </a:lnTo>
                  <a:lnTo>
                    <a:pt x="2488" y="157"/>
                  </a:lnTo>
                  <a:lnTo>
                    <a:pt x="2488" y="157"/>
                  </a:lnTo>
                  <a:lnTo>
                    <a:pt x="2493" y="157"/>
                  </a:lnTo>
                  <a:lnTo>
                    <a:pt x="2493" y="157"/>
                  </a:lnTo>
                  <a:lnTo>
                    <a:pt x="2497" y="157"/>
                  </a:lnTo>
                  <a:lnTo>
                    <a:pt x="2497" y="157"/>
                  </a:lnTo>
                  <a:lnTo>
                    <a:pt x="2505" y="157"/>
                  </a:lnTo>
                  <a:lnTo>
                    <a:pt x="2505" y="157"/>
                  </a:lnTo>
                  <a:lnTo>
                    <a:pt x="2510" y="157"/>
                  </a:lnTo>
                  <a:lnTo>
                    <a:pt x="2510" y="157"/>
                  </a:lnTo>
                  <a:lnTo>
                    <a:pt x="2514" y="157"/>
                  </a:lnTo>
                  <a:lnTo>
                    <a:pt x="2514" y="157"/>
                  </a:lnTo>
                  <a:lnTo>
                    <a:pt x="2518" y="157"/>
                  </a:lnTo>
                  <a:lnTo>
                    <a:pt x="2518" y="157"/>
                  </a:lnTo>
                  <a:lnTo>
                    <a:pt x="2522" y="157"/>
                  </a:lnTo>
                  <a:lnTo>
                    <a:pt x="2522" y="157"/>
                  </a:lnTo>
                  <a:lnTo>
                    <a:pt x="2526" y="157"/>
                  </a:lnTo>
                  <a:lnTo>
                    <a:pt x="2526" y="157"/>
                  </a:lnTo>
                  <a:lnTo>
                    <a:pt x="2531" y="157"/>
                  </a:lnTo>
                  <a:lnTo>
                    <a:pt x="2531" y="157"/>
                  </a:lnTo>
                  <a:lnTo>
                    <a:pt x="2535" y="157"/>
                  </a:lnTo>
                  <a:lnTo>
                    <a:pt x="2535" y="157"/>
                  </a:lnTo>
                  <a:lnTo>
                    <a:pt x="2539" y="157"/>
                  </a:lnTo>
                  <a:lnTo>
                    <a:pt x="2539" y="114"/>
                  </a:lnTo>
                  <a:lnTo>
                    <a:pt x="2543" y="114"/>
                  </a:lnTo>
                  <a:lnTo>
                    <a:pt x="2543" y="114"/>
                  </a:lnTo>
                  <a:lnTo>
                    <a:pt x="2548" y="114"/>
                  </a:lnTo>
                  <a:lnTo>
                    <a:pt x="2548" y="114"/>
                  </a:lnTo>
                  <a:lnTo>
                    <a:pt x="2552" y="114"/>
                  </a:lnTo>
                  <a:lnTo>
                    <a:pt x="2552" y="114"/>
                  </a:lnTo>
                  <a:lnTo>
                    <a:pt x="2564" y="114"/>
                  </a:lnTo>
                  <a:lnTo>
                    <a:pt x="2564" y="114"/>
                  </a:lnTo>
                  <a:lnTo>
                    <a:pt x="2569" y="114"/>
                  </a:lnTo>
                  <a:lnTo>
                    <a:pt x="2569" y="114"/>
                  </a:lnTo>
                  <a:lnTo>
                    <a:pt x="2573" y="114"/>
                  </a:lnTo>
                  <a:lnTo>
                    <a:pt x="2573" y="114"/>
                  </a:lnTo>
                  <a:lnTo>
                    <a:pt x="2577" y="114"/>
                  </a:lnTo>
                  <a:lnTo>
                    <a:pt x="2577" y="114"/>
                  </a:lnTo>
                  <a:lnTo>
                    <a:pt x="2581" y="114"/>
                  </a:lnTo>
                  <a:lnTo>
                    <a:pt x="2581" y="114"/>
                  </a:lnTo>
                  <a:lnTo>
                    <a:pt x="2590" y="114"/>
                  </a:lnTo>
                  <a:lnTo>
                    <a:pt x="2590" y="114"/>
                  </a:lnTo>
                  <a:lnTo>
                    <a:pt x="2594" y="114"/>
                  </a:lnTo>
                  <a:lnTo>
                    <a:pt x="2594" y="114"/>
                  </a:lnTo>
                  <a:lnTo>
                    <a:pt x="2598" y="114"/>
                  </a:lnTo>
                  <a:lnTo>
                    <a:pt x="2598" y="114"/>
                  </a:lnTo>
                  <a:lnTo>
                    <a:pt x="2602" y="114"/>
                  </a:lnTo>
                  <a:lnTo>
                    <a:pt x="2602" y="114"/>
                  </a:lnTo>
                  <a:lnTo>
                    <a:pt x="2607" y="114"/>
                  </a:lnTo>
                  <a:lnTo>
                    <a:pt x="2607" y="114"/>
                  </a:lnTo>
                  <a:lnTo>
                    <a:pt x="2611" y="114"/>
                  </a:lnTo>
                  <a:lnTo>
                    <a:pt x="2611" y="114"/>
                  </a:lnTo>
                  <a:lnTo>
                    <a:pt x="2624" y="114"/>
                  </a:lnTo>
                  <a:lnTo>
                    <a:pt x="2624" y="114"/>
                  </a:lnTo>
                  <a:lnTo>
                    <a:pt x="2628" y="114"/>
                  </a:lnTo>
                  <a:lnTo>
                    <a:pt x="2628" y="114"/>
                  </a:lnTo>
                  <a:lnTo>
                    <a:pt x="2632" y="114"/>
                  </a:lnTo>
                  <a:lnTo>
                    <a:pt x="2632" y="61"/>
                  </a:lnTo>
                  <a:lnTo>
                    <a:pt x="2636" y="61"/>
                  </a:lnTo>
                  <a:lnTo>
                    <a:pt x="2636" y="61"/>
                  </a:lnTo>
                  <a:lnTo>
                    <a:pt x="2640" y="61"/>
                  </a:lnTo>
                  <a:lnTo>
                    <a:pt x="2640" y="61"/>
                  </a:lnTo>
                  <a:lnTo>
                    <a:pt x="2653" y="61"/>
                  </a:lnTo>
                  <a:lnTo>
                    <a:pt x="2653" y="61"/>
                  </a:lnTo>
                  <a:lnTo>
                    <a:pt x="2657" y="61"/>
                  </a:lnTo>
                  <a:lnTo>
                    <a:pt x="2657" y="61"/>
                  </a:lnTo>
                  <a:lnTo>
                    <a:pt x="2662" y="61"/>
                  </a:lnTo>
                  <a:lnTo>
                    <a:pt x="2662" y="61"/>
                  </a:lnTo>
                  <a:lnTo>
                    <a:pt x="2666" y="61"/>
                  </a:lnTo>
                  <a:lnTo>
                    <a:pt x="2666" y="61"/>
                  </a:lnTo>
                  <a:lnTo>
                    <a:pt x="2670" y="61"/>
                  </a:lnTo>
                  <a:lnTo>
                    <a:pt x="2670" y="61"/>
                  </a:lnTo>
                  <a:lnTo>
                    <a:pt x="2683" y="61"/>
                  </a:lnTo>
                  <a:lnTo>
                    <a:pt x="2683" y="61"/>
                  </a:lnTo>
                  <a:lnTo>
                    <a:pt x="2687" y="61"/>
                  </a:lnTo>
                  <a:lnTo>
                    <a:pt x="2687" y="61"/>
                  </a:lnTo>
                  <a:lnTo>
                    <a:pt x="2691" y="61"/>
                  </a:lnTo>
                  <a:lnTo>
                    <a:pt x="2691" y="61"/>
                  </a:lnTo>
                  <a:lnTo>
                    <a:pt x="2695" y="61"/>
                  </a:lnTo>
                  <a:lnTo>
                    <a:pt x="2695" y="61"/>
                  </a:lnTo>
                  <a:lnTo>
                    <a:pt x="2699" y="61"/>
                  </a:lnTo>
                  <a:lnTo>
                    <a:pt x="2699" y="61"/>
                  </a:lnTo>
                  <a:lnTo>
                    <a:pt x="2708" y="61"/>
                  </a:lnTo>
                  <a:lnTo>
                    <a:pt x="2708" y="61"/>
                  </a:lnTo>
                  <a:lnTo>
                    <a:pt x="2712" y="61"/>
                  </a:lnTo>
                  <a:lnTo>
                    <a:pt x="2712" y="61"/>
                  </a:lnTo>
                  <a:lnTo>
                    <a:pt x="2716" y="61"/>
                  </a:lnTo>
                  <a:lnTo>
                    <a:pt x="2716" y="0"/>
                  </a:lnTo>
                  <a:lnTo>
                    <a:pt x="2721" y="0"/>
                  </a:lnTo>
                  <a:lnTo>
                    <a:pt x="2721" y="0"/>
                  </a:lnTo>
                  <a:lnTo>
                    <a:pt x="2725" y="0"/>
                  </a:lnTo>
                  <a:lnTo>
                    <a:pt x="2725" y="0"/>
                  </a:lnTo>
                  <a:lnTo>
                    <a:pt x="2729" y="0"/>
                  </a:lnTo>
                  <a:lnTo>
                    <a:pt x="2729" y="0"/>
                  </a:lnTo>
                  <a:lnTo>
                    <a:pt x="2742" y="0"/>
                  </a:lnTo>
                  <a:lnTo>
                    <a:pt x="2742" y="0"/>
                  </a:lnTo>
                  <a:lnTo>
                    <a:pt x="2746" y="0"/>
                  </a:lnTo>
                  <a:lnTo>
                    <a:pt x="2746" y="0"/>
                  </a:lnTo>
                  <a:lnTo>
                    <a:pt x="2750" y="0"/>
                  </a:lnTo>
                  <a:lnTo>
                    <a:pt x="2750" y="0"/>
                  </a:lnTo>
                  <a:lnTo>
                    <a:pt x="2754" y="0"/>
                  </a:lnTo>
                  <a:lnTo>
                    <a:pt x="2754" y="0"/>
                  </a:lnTo>
                  <a:lnTo>
                    <a:pt x="2758" y="0"/>
                  </a:lnTo>
                  <a:lnTo>
                    <a:pt x="2758" y="0"/>
                  </a:lnTo>
                  <a:lnTo>
                    <a:pt x="2767" y="0"/>
                  </a:lnTo>
                  <a:lnTo>
                    <a:pt x="2767" y="0"/>
                  </a:lnTo>
                  <a:lnTo>
                    <a:pt x="2771" y="0"/>
                  </a:lnTo>
                  <a:lnTo>
                    <a:pt x="2771" y="0"/>
                  </a:lnTo>
                  <a:lnTo>
                    <a:pt x="2775" y="0"/>
                  </a:lnTo>
                  <a:lnTo>
                    <a:pt x="2775" y="0"/>
                  </a:lnTo>
                  <a:lnTo>
                    <a:pt x="2780" y="0"/>
                  </a:lnTo>
                  <a:lnTo>
                    <a:pt x="2780" y="0"/>
                  </a:lnTo>
                  <a:lnTo>
                    <a:pt x="2784" y="0"/>
                  </a:lnTo>
                  <a:lnTo>
                    <a:pt x="2784" y="0"/>
                  </a:lnTo>
                  <a:lnTo>
                    <a:pt x="2788" y="0"/>
                  </a:lnTo>
                  <a:lnTo>
                    <a:pt x="2788" y="0"/>
                  </a:lnTo>
                  <a:lnTo>
                    <a:pt x="2801" y="0"/>
                  </a:lnTo>
                  <a:lnTo>
                    <a:pt x="2801" y="0"/>
                  </a:lnTo>
                  <a:lnTo>
                    <a:pt x="2805" y="0"/>
                  </a:lnTo>
                  <a:lnTo>
                    <a:pt x="2805" y="0"/>
                  </a:lnTo>
                  <a:lnTo>
                    <a:pt x="2809" y="0"/>
                  </a:lnTo>
                  <a:lnTo>
                    <a:pt x="2809" y="0"/>
                  </a:lnTo>
                  <a:lnTo>
                    <a:pt x="2813" y="0"/>
                  </a:lnTo>
                  <a:lnTo>
                    <a:pt x="2813" y="0"/>
                  </a:lnTo>
                  <a:lnTo>
                    <a:pt x="2818" y="0"/>
                  </a:lnTo>
                  <a:lnTo>
                    <a:pt x="2818" y="0"/>
                  </a:lnTo>
                  <a:lnTo>
                    <a:pt x="2830" y="0"/>
                  </a:lnTo>
                  <a:lnTo>
                    <a:pt x="2830" y="0"/>
                  </a:lnTo>
                  <a:lnTo>
                    <a:pt x="2834" y="0"/>
                  </a:lnTo>
                  <a:lnTo>
                    <a:pt x="2834" y="0"/>
                  </a:lnTo>
                  <a:lnTo>
                    <a:pt x="2839" y="0"/>
                  </a:lnTo>
                  <a:lnTo>
                    <a:pt x="2839" y="0"/>
                  </a:lnTo>
                  <a:lnTo>
                    <a:pt x="2843" y="0"/>
                  </a:lnTo>
                  <a:lnTo>
                    <a:pt x="2843" y="0"/>
                  </a:lnTo>
                  <a:lnTo>
                    <a:pt x="2847" y="0"/>
                  </a:lnTo>
                  <a:lnTo>
                    <a:pt x="2847" y="0"/>
                  </a:lnTo>
                  <a:lnTo>
                    <a:pt x="2855" y="0"/>
                  </a:lnTo>
                  <a:lnTo>
                    <a:pt x="2855" y="0"/>
                  </a:lnTo>
                  <a:lnTo>
                    <a:pt x="2860" y="0"/>
                  </a:lnTo>
                  <a:lnTo>
                    <a:pt x="2860" y="0"/>
                  </a:lnTo>
                  <a:lnTo>
                    <a:pt x="2864" y="0"/>
                  </a:lnTo>
                  <a:lnTo>
                    <a:pt x="2864" y="0"/>
                  </a:lnTo>
                  <a:lnTo>
                    <a:pt x="2868" y="0"/>
                  </a:lnTo>
                  <a:lnTo>
                    <a:pt x="2868" y="0"/>
                  </a:lnTo>
                  <a:lnTo>
                    <a:pt x="2872" y="0"/>
                  </a:lnTo>
                  <a:lnTo>
                    <a:pt x="2872" y="0"/>
                  </a:lnTo>
                  <a:lnTo>
                    <a:pt x="2877" y="0"/>
                  </a:lnTo>
                  <a:lnTo>
                    <a:pt x="2877" y="0"/>
                  </a:lnTo>
                  <a:lnTo>
                    <a:pt x="2885" y="0"/>
                  </a:lnTo>
                  <a:lnTo>
                    <a:pt x="2885" y="0"/>
                  </a:lnTo>
                  <a:lnTo>
                    <a:pt x="2889" y="0"/>
                  </a:lnTo>
                  <a:lnTo>
                    <a:pt x="2889" y="0"/>
                  </a:lnTo>
                  <a:lnTo>
                    <a:pt x="2893" y="0"/>
                  </a:lnTo>
                  <a:lnTo>
                    <a:pt x="2893" y="0"/>
                  </a:lnTo>
                  <a:lnTo>
                    <a:pt x="2898" y="0"/>
                  </a:lnTo>
                  <a:lnTo>
                    <a:pt x="2898" y="0"/>
                  </a:lnTo>
                  <a:lnTo>
                    <a:pt x="2902" y="0"/>
                  </a:lnTo>
                  <a:lnTo>
                    <a:pt x="2902" y="0"/>
                  </a:lnTo>
                  <a:lnTo>
                    <a:pt x="2906" y="0"/>
                  </a:lnTo>
                  <a:lnTo>
                    <a:pt x="2906" y="0"/>
                  </a:lnTo>
                  <a:lnTo>
                    <a:pt x="2914" y="0"/>
                  </a:lnTo>
                  <a:lnTo>
                    <a:pt x="2914" y="0"/>
                  </a:lnTo>
                  <a:lnTo>
                    <a:pt x="2919" y="0"/>
                  </a:lnTo>
                  <a:lnTo>
                    <a:pt x="2919" y="0"/>
                  </a:lnTo>
                  <a:lnTo>
                    <a:pt x="2923" y="0"/>
                  </a:lnTo>
                  <a:lnTo>
                    <a:pt x="2923" y="0"/>
                  </a:lnTo>
                  <a:lnTo>
                    <a:pt x="2927" y="0"/>
                  </a:lnTo>
                  <a:lnTo>
                    <a:pt x="2927" y="0"/>
                  </a:lnTo>
                  <a:lnTo>
                    <a:pt x="2932" y="0"/>
                  </a:lnTo>
                  <a:lnTo>
                    <a:pt x="2932" y="0"/>
                  </a:lnTo>
                  <a:lnTo>
                    <a:pt x="2936" y="0"/>
                  </a:lnTo>
                  <a:lnTo>
                    <a:pt x="2936" y="0"/>
                  </a:lnTo>
                  <a:lnTo>
                    <a:pt x="2948" y="0"/>
                  </a:lnTo>
                  <a:lnTo>
                    <a:pt x="2948" y="0"/>
                  </a:lnTo>
                  <a:lnTo>
                    <a:pt x="2953" y="0"/>
                  </a:lnTo>
                  <a:lnTo>
                    <a:pt x="2953" y="0"/>
                  </a:lnTo>
                  <a:lnTo>
                    <a:pt x="2957" y="0"/>
                  </a:lnTo>
                  <a:lnTo>
                    <a:pt x="2957" y="0"/>
                  </a:lnTo>
                  <a:lnTo>
                    <a:pt x="2961" y="0"/>
                  </a:lnTo>
                  <a:lnTo>
                    <a:pt x="2961" y="0"/>
                  </a:lnTo>
                  <a:lnTo>
                    <a:pt x="2965" y="0"/>
                  </a:lnTo>
                  <a:lnTo>
                    <a:pt x="2965" y="0"/>
                  </a:lnTo>
                  <a:lnTo>
                    <a:pt x="2978" y="0"/>
                  </a:lnTo>
                  <a:lnTo>
                    <a:pt x="2978" y="0"/>
                  </a:lnTo>
                  <a:lnTo>
                    <a:pt x="2982" y="0"/>
                  </a:lnTo>
                  <a:lnTo>
                    <a:pt x="2982" y="0"/>
                  </a:lnTo>
                  <a:lnTo>
                    <a:pt x="2986" y="0"/>
                  </a:lnTo>
                  <a:lnTo>
                    <a:pt x="2986" y="0"/>
                  </a:lnTo>
                  <a:lnTo>
                    <a:pt x="2991" y="0"/>
                  </a:lnTo>
                  <a:lnTo>
                    <a:pt x="2991" y="0"/>
                  </a:lnTo>
                  <a:lnTo>
                    <a:pt x="2995" y="0"/>
                  </a:lnTo>
                  <a:lnTo>
                    <a:pt x="2995" y="0"/>
                  </a:lnTo>
                  <a:lnTo>
                    <a:pt x="3007" y="0"/>
                  </a:lnTo>
                  <a:lnTo>
                    <a:pt x="3007" y="0"/>
                  </a:lnTo>
                  <a:lnTo>
                    <a:pt x="3012" y="0"/>
                  </a:lnTo>
                  <a:lnTo>
                    <a:pt x="3012" y="0"/>
                  </a:lnTo>
                  <a:lnTo>
                    <a:pt x="3016" y="0"/>
                  </a:lnTo>
                  <a:lnTo>
                    <a:pt x="3016" y="0"/>
                  </a:lnTo>
                  <a:lnTo>
                    <a:pt x="3020" y="0"/>
                  </a:lnTo>
                  <a:lnTo>
                    <a:pt x="3020" y="0"/>
                  </a:lnTo>
                  <a:lnTo>
                    <a:pt x="3024" y="0"/>
                  </a:lnTo>
                  <a:lnTo>
                    <a:pt x="3024" y="0"/>
                  </a:lnTo>
                  <a:lnTo>
                    <a:pt x="3037" y="0"/>
                  </a:lnTo>
                  <a:lnTo>
                    <a:pt x="3037" y="0"/>
                  </a:lnTo>
                </a:path>
              </a:pathLst>
            </a:custGeom>
            <a:noFill/>
            <a:ln w="285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E7F5869A-8EBA-4316-A05B-8186170EEA90}"/>
                </a:ext>
              </a:extLst>
            </p:cNvPr>
            <p:cNvGrpSpPr/>
            <p:nvPr/>
          </p:nvGrpSpPr>
          <p:grpSpPr>
            <a:xfrm>
              <a:off x="3458821" y="3021635"/>
              <a:ext cx="6048665" cy="1713299"/>
              <a:chOff x="3458821" y="3236379"/>
              <a:chExt cx="6048665" cy="1713299"/>
            </a:xfrm>
          </p:grpSpPr>
          <p:sp>
            <p:nvSpPr>
              <p:cNvPr id="68" name="Line 11">
                <a:extLst>
                  <a:ext uri="{FF2B5EF4-FFF2-40B4-BE49-F238E27FC236}">
                    <a16:creationId xmlns:a16="http://schemas.microsoft.com/office/drawing/2014/main" id="{B6348956-CCE6-4580-AB53-B584443A9E74}"/>
                  </a:ext>
                </a:extLst>
              </p:cNvPr>
              <p:cNvSpPr>
                <a:spLocks noChangeShapeType="1"/>
              </p:cNvSpPr>
              <p:nvPr/>
            </p:nvSpPr>
            <p:spPr bwMode="auto">
              <a:xfrm>
                <a:off x="3458821" y="4949678"/>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Line 12">
                <a:extLst>
                  <a:ext uri="{FF2B5EF4-FFF2-40B4-BE49-F238E27FC236}">
                    <a16:creationId xmlns:a16="http://schemas.microsoft.com/office/drawing/2014/main" id="{F96C407D-DB64-4DBF-A23A-ACF3068CE8A0}"/>
                  </a:ext>
                </a:extLst>
              </p:cNvPr>
              <p:cNvSpPr>
                <a:spLocks noChangeShapeType="1"/>
              </p:cNvSpPr>
              <p:nvPr/>
            </p:nvSpPr>
            <p:spPr bwMode="auto">
              <a:xfrm>
                <a:off x="3468793" y="4949678"/>
                <a:ext cx="3390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Line 13">
                <a:extLst>
                  <a:ext uri="{FF2B5EF4-FFF2-40B4-BE49-F238E27FC236}">
                    <a16:creationId xmlns:a16="http://schemas.microsoft.com/office/drawing/2014/main" id="{AA24D9CA-3B7D-418B-B090-2F673ADD6EE8}"/>
                  </a:ext>
                </a:extLst>
              </p:cNvPr>
              <p:cNvSpPr>
                <a:spLocks noChangeShapeType="1"/>
              </p:cNvSpPr>
              <p:nvPr/>
            </p:nvSpPr>
            <p:spPr bwMode="auto">
              <a:xfrm>
                <a:off x="3502695" y="4949678"/>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Line 14">
                <a:extLst>
                  <a:ext uri="{FF2B5EF4-FFF2-40B4-BE49-F238E27FC236}">
                    <a16:creationId xmlns:a16="http://schemas.microsoft.com/office/drawing/2014/main" id="{95A4885C-9304-4EE0-B0E6-BF7EFE02BA82}"/>
                  </a:ext>
                </a:extLst>
              </p:cNvPr>
              <p:cNvSpPr>
                <a:spLocks noChangeShapeType="1"/>
              </p:cNvSpPr>
              <p:nvPr/>
            </p:nvSpPr>
            <p:spPr bwMode="auto">
              <a:xfrm>
                <a:off x="3518650" y="494967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Line 15">
                <a:extLst>
                  <a:ext uri="{FF2B5EF4-FFF2-40B4-BE49-F238E27FC236}">
                    <a16:creationId xmlns:a16="http://schemas.microsoft.com/office/drawing/2014/main" id="{D25F39AC-8F2C-4263-B030-B5B0BCA48677}"/>
                  </a:ext>
                </a:extLst>
              </p:cNvPr>
              <p:cNvSpPr>
                <a:spLocks noChangeShapeType="1"/>
              </p:cNvSpPr>
              <p:nvPr/>
            </p:nvSpPr>
            <p:spPr bwMode="auto">
              <a:xfrm>
                <a:off x="3526627" y="4949678"/>
                <a:ext cx="1396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Line 16">
                <a:extLst>
                  <a:ext uri="{FF2B5EF4-FFF2-40B4-BE49-F238E27FC236}">
                    <a16:creationId xmlns:a16="http://schemas.microsoft.com/office/drawing/2014/main" id="{D0B1305F-1640-4AFB-8986-4A85A8D95BAB}"/>
                  </a:ext>
                </a:extLst>
              </p:cNvPr>
              <p:cNvSpPr>
                <a:spLocks noChangeShapeType="1"/>
              </p:cNvSpPr>
              <p:nvPr/>
            </p:nvSpPr>
            <p:spPr bwMode="auto">
              <a:xfrm>
                <a:off x="3574490" y="4949678"/>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Line 17">
                <a:extLst>
                  <a:ext uri="{FF2B5EF4-FFF2-40B4-BE49-F238E27FC236}">
                    <a16:creationId xmlns:a16="http://schemas.microsoft.com/office/drawing/2014/main" id="{32ED6270-1D16-4253-9220-A72609EC7683}"/>
                  </a:ext>
                </a:extLst>
              </p:cNvPr>
              <p:cNvSpPr>
                <a:spLocks noChangeShapeType="1"/>
              </p:cNvSpPr>
              <p:nvPr/>
            </p:nvSpPr>
            <p:spPr bwMode="auto">
              <a:xfrm>
                <a:off x="3578478" y="494967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Line 18">
                <a:extLst>
                  <a:ext uri="{FF2B5EF4-FFF2-40B4-BE49-F238E27FC236}">
                    <a16:creationId xmlns:a16="http://schemas.microsoft.com/office/drawing/2014/main" id="{348A8D5E-E0A3-489C-90A9-DA2026E20D2E}"/>
                  </a:ext>
                </a:extLst>
              </p:cNvPr>
              <p:cNvSpPr>
                <a:spLocks noChangeShapeType="1"/>
              </p:cNvSpPr>
              <p:nvPr/>
            </p:nvSpPr>
            <p:spPr bwMode="auto">
              <a:xfrm>
                <a:off x="3586455" y="494967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Line 19">
                <a:extLst>
                  <a:ext uri="{FF2B5EF4-FFF2-40B4-BE49-F238E27FC236}">
                    <a16:creationId xmlns:a16="http://schemas.microsoft.com/office/drawing/2014/main" id="{1BA4EBE1-A9E7-4B2E-8D48-DF5E999F85B4}"/>
                  </a:ext>
                </a:extLst>
              </p:cNvPr>
              <p:cNvSpPr>
                <a:spLocks noChangeShapeType="1"/>
              </p:cNvSpPr>
              <p:nvPr/>
            </p:nvSpPr>
            <p:spPr bwMode="auto">
              <a:xfrm>
                <a:off x="3594432" y="494967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Line 20">
                <a:extLst>
                  <a:ext uri="{FF2B5EF4-FFF2-40B4-BE49-F238E27FC236}">
                    <a16:creationId xmlns:a16="http://schemas.microsoft.com/office/drawing/2014/main" id="{8FCD5BC1-035E-4DA6-9545-71F987D51855}"/>
                  </a:ext>
                </a:extLst>
              </p:cNvPr>
              <p:cNvSpPr>
                <a:spLocks noChangeShapeType="1"/>
              </p:cNvSpPr>
              <p:nvPr/>
            </p:nvSpPr>
            <p:spPr bwMode="auto">
              <a:xfrm>
                <a:off x="3602410" y="494967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Line 21">
                <a:extLst>
                  <a:ext uri="{FF2B5EF4-FFF2-40B4-BE49-F238E27FC236}">
                    <a16:creationId xmlns:a16="http://schemas.microsoft.com/office/drawing/2014/main" id="{BC30095C-8996-44C5-AFD8-4775117E866B}"/>
                  </a:ext>
                </a:extLst>
              </p:cNvPr>
              <p:cNvSpPr>
                <a:spLocks noChangeShapeType="1"/>
              </p:cNvSpPr>
              <p:nvPr/>
            </p:nvSpPr>
            <p:spPr bwMode="auto">
              <a:xfrm>
                <a:off x="3610387" y="4949678"/>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Line 22">
                <a:extLst>
                  <a:ext uri="{FF2B5EF4-FFF2-40B4-BE49-F238E27FC236}">
                    <a16:creationId xmlns:a16="http://schemas.microsoft.com/office/drawing/2014/main" id="{3B69AACE-AD53-449F-B6A0-897E9E36D8CC}"/>
                  </a:ext>
                </a:extLst>
              </p:cNvPr>
              <p:cNvSpPr>
                <a:spLocks noChangeShapeType="1"/>
              </p:cNvSpPr>
              <p:nvPr/>
            </p:nvSpPr>
            <p:spPr bwMode="auto">
              <a:xfrm>
                <a:off x="3620359" y="4949678"/>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Line 23">
                <a:extLst>
                  <a:ext uri="{FF2B5EF4-FFF2-40B4-BE49-F238E27FC236}">
                    <a16:creationId xmlns:a16="http://schemas.microsoft.com/office/drawing/2014/main" id="{2689C01A-1D6E-4CE4-B2A5-2CB0EBE15183}"/>
                  </a:ext>
                </a:extLst>
              </p:cNvPr>
              <p:cNvSpPr>
                <a:spLocks noChangeShapeType="1"/>
              </p:cNvSpPr>
              <p:nvPr/>
            </p:nvSpPr>
            <p:spPr bwMode="auto">
              <a:xfrm>
                <a:off x="3636313" y="4949678"/>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Line 24">
                <a:extLst>
                  <a:ext uri="{FF2B5EF4-FFF2-40B4-BE49-F238E27FC236}">
                    <a16:creationId xmlns:a16="http://schemas.microsoft.com/office/drawing/2014/main" id="{DB099E65-942A-41A4-A4FC-AAD09F7ED2B3}"/>
                  </a:ext>
                </a:extLst>
              </p:cNvPr>
              <p:cNvSpPr>
                <a:spLocks noChangeShapeType="1"/>
              </p:cNvSpPr>
              <p:nvPr/>
            </p:nvSpPr>
            <p:spPr bwMode="auto">
              <a:xfrm>
                <a:off x="3652267" y="4949678"/>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Line 25">
                <a:extLst>
                  <a:ext uri="{FF2B5EF4-FFF2-40B4-BE49-F238E27FC236}">
                    <a16:creationId xmlns:a16="http://schemas.microsoft.com/office/drawing/2014/main" id="{15747B67-7EB5-4133-94FB-9447E89E8B3C}"/>
                  </a:ext>
                </a:extLst>
              </p:cNvPr>
              <p:cNvSpPr>
                <a:spLocks noChangeShapeType="1"/>
              </p:cNvSpPr>
              <p:nvPr/>
            </p:nvSpPr>
            <p:spPr bwMode="auto">
              <a:xfrm>
                <a:off x="3690158" y="4949678"/>
                <a:ext cx="598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Line 26">
                <a:extLst>
                  <a:ext uri="{FF2B5EF4-FFF2-40B4-BE49-F238E27FC236}">
                    <a16:creationId xmlns:a16="http://schemas.microsoft.com/office/drawing/2014/main" id="{D470B453-72F4-4BBB-9A9C-69772557A4A1}"/>
                  </a:ext>
                </a:extLst>
              </p:cNvPr>
              <p:cNvSpPr>
                <a:spLocks noChangeShapeType="1"/>
              </p:cNvSpPr>
              <p:nvPr/>
            </p:nvSpPr>
            <p:spPr bwMode="auto">
              <a:xfrm>
                <a:off x="3696141" y="4949678"/>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Line 27">
                <a:extLst>
                  <a:ext uri="{FF2B5EF4-FFF2-40B4-BE49-F238E27FC236}">
                    <a16:creationId xmlns:a16="http://schemas.microsoft.com/office/drawing/2014/main" id="{05C43923-53DE-48B0-A7E1-D4EC6967C2B7}"/>
                  </a:ext>
                </a:extLst>
              </p:cNvPr>
              <p:cNvSpPr>
                <a:spLocks noChangeShapeType="1"/>
              </p:cNvSpPr>
              <p:nvPr/>
            </p:nvSpPr>
            <p:spPr bwMode="auto">
              <a:xfrm>
                <a:off x="3712096" y="4949678"/>
                <a:ext cx="25926"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Line 28">
                <a:extLst>
                  <a:ext uri="{FF2B5EF4-FFF2-40B4-BE49-F238E27FC236}">
                    <a16:creationId xmlns:a16="http://schemas.microsoft.com/office/drawing/2014/main" id="{7AC1E1DA-382F-427C-B6EB-F06823FEAF79}"/>
                  </a:ext>
                </a:extLst>
              </p:cNvPr>
              <p:cNvSpPr>
                <a:spLocks noChangeShapeType="1"/>
              </p:cNvSpPr>
              <p:nvPr/>
            </p:nvSpPr>
            <p:spPr bwMode="auto">
              <a:xfrm flipV="1">
                <a:off x="3738021" y="4920769"/>
                <a:ext cx="0" cy="28909"/>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Line 29">
                <a:extLst>
                  <a:ext uri="{FF2B5EF4-FFF2-40B4-BE49-F238E27FC236}">
                    <a16:creationId xmlns:a16="http://schemas.microsoft.com/office/drawing/2014/main" id="{FAB4FE6A-2AF6-40F3-B845-CC91AF9963CB}"/>
                  </a:ext>
                </a:extLst>
              </p:cNvPr>
              <p:cNvSpPr>
                <a:spLocks noChangeShapeType="1"/>
              </p:cNvSpPr>
              <p:nvPr/>
            </p:nvSpPr>
            <p:spPr bwMode="auto">
              <a:xfrm>
                <a:off x="3738021" y="4920769"/>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Line 30">
                <a:extLst>
                  <a:ext uri="{FF2B5EF4-FFF2-40B4-BE49-F238E27FC236}">
                    <a16:creationId xmlns:a16="http://schemas.microsoft.com/office/drawing/2014/main" id="{52B33C49-F8EA-45B5-930F-5A8E05B7B89E}"/>
                  </a:ext>
                </a:extLst>
              </p:cNvPr>
              <p:cNvSpPr>
                <a:spLocks noChangeShapeType="1"/>
              </p:cNvSpPr>
              <p:nvPr/>
            </p:nvSpPr>
            <p:spPr bwMode="auto">
              <a:xfrm>
                <a:off x="3775913" y="4920769"/>
                <a:ext cx="1994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Line 31">
                <a:extLst>
                  <a:ext uri="{FF2B5EF4-FFF2-40B4-BE49-F238E27FC236}">
                    <a16:creationId xmlns:a16="http://schemas.microsoft.com/office/drawing/2014/main" id="{EFE5E5DD-D3DB-42BC-A803-54420B0E41D8}"/>
                  </a:ext>
                </a:extLst>
              </p:cNvPr>
              <p:cNvSpPr>
                <a:spLocks noChangeShapeType="1"/>
              </p:cNvSpPr>
              <p:nvPr/>
            </p:nvSpPr>
            <p:spPr bwMode="auto">
              <a:xfrm>
                <a:off x="3795856" y="4920769"/>
                <a:ext cx="25926"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Line 32">
                <a:extLst>
                  <a:ext uri="{FF2B5EF4-FFF2-40B4-BE49-F238E27FC236}">
                    <a16:creationId xmlns:a16="http://schemas.microsoft.com/office/drawing/2014/main" id="{97BDC379-4880-443E-AFEF-2D12CAC640B4}"/>
                  </a:ext>
                </a:extLst>
              </p:cNvPr>
              <p:cNvSpPr>
                <a:spLocks noChangeShapeType="1"/>
              </p:cNvSpPr>
              <p:nvPr/>
            </p:nvSpPr>
            <p:spPr bwMode="auto">
              <a:xfrm>
                <a:off x="3821781" y="4920769"/>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Line 33">
                <a:extLst>
                  <a:ext uri="{FF2B5EF4-FFF2-40B4-BE49-F238E27FC236}">
                    <a16:creationId xmlns:a16="http://schemas.microsoft.com/office/drawing/2014/main" id="{8AD70416-5826-4FD0-B525-ED8B80C2A031}"/>
                  </a:ext>
                </a:extLst>
              </p:cNvPr>
              <p:cNvSpPr>
                <a:spLocks noChangeShapeType="1"/>
              </p:cNvSpPr>
              <p:nvPr/>
            </p:nvSpPr>
            <p:spPr bwMode="auto">
              <a:xfrm>
                <a:off x="3837735" y="4920769"/>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Line 34">
                <a:extLst>
                  <a:ext uri="{FF2B5EF4-FFF2-40B4-BE49-F238E27FC236}">
                    <a16:creationId xmlns:a16="http://schemas.microsoft.com/office/drawing/2014/main" id="{BDE938B6-0AC8-403A-9FC4-F2927C259CE4}"/>
                  </a:ext>
                </a:extLst>
              </p:cNvPr>
              <p:cNvSpPr>
                <a:spLocks noChangeShapeType="1"/>
              </p:cNvSpPr>
              <p:nvPr/>
            </p:nvSpPr>
            <p:spPr bwMode="auto">
              <a:xfrm>
                <a:off x="3847707" y="4920769"/>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Line 35">
                <a:extLst>
                  <a:ext uri="{FF2B5EF4-FFF2-40B4-BE49-F238E27FC236}">
                    <a16:creationId xmlns:a16="http://schemas.microsoft.com/office/drawing/2014/main" id="{68D164FB-BB7C-4B81-AA65-81D9721D8990}"/>
                  </a:ext>
                </a:extLst>
              </p:cNvPr>
              <p:cNvSpPr>
                <a:spLocks noChangeShapeType="1"/>
              </p:cNvSpPr>
              <p:nvPr/>
            </p:nvSpPr>
            <p:spPr bwMode="auto">
              <a:xfrm>
                <a:off x="3891581" y="4920769"/>
                <a:ext cx="598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Line 36">
                <a:extLst>
                  <a:ext uri="{FF2B5EF4-FFF2-40B4-BE49-F238E27FC236}">
                    <a16:creationId xmlns:a16="http://schemas.microsoft.com/office/drawing/2014/main" id="{F8E81BF6-B804-46E9-8574-572B1911BE0E}"/>
                  </a:ext>
                </a:extLst>
              </p:cNvPr>
              <p:cNvSpPr>
                <a:spLocks noChangeShapeType="1"/>
              </p:cNvSpPr>
              <p:nvPr/>
            </p:nvSpPr>
            <p:spPr bwMode="auto">
              <a:xfrm>
                <a:off x="3897564" y="4920769"/>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Line 37">
                <a:extLst>
                  <a:ext uri="{FF2B5EF4-FFF2-40B4-BE49-F238E27FC236}">
                    <a16:creationId xmlns:a16="http://schemas.microsoft.com/office/drawing/2014/main" id="{161FA3AB-B730-4CE7-A763-316DC9FE97DE}"/>
                  </a:ext>
                </a:extLst>
              </p:cNvPr>
              <p:cNvSpPr>
                <a:spLocks noChangeShapeType="1"/>
              </p:cNvSpPr>
              <p:nvPr/>
            </p:nvSpPr>
            <p:spPr bwMode="auto">
              <a:xfrm>
                <a:off x="3913518" y="4920769"/>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38">
                <a:extLst>
                  <a:ext uri="{FF2B5EF4-FFF2-40B4-BE49-F238E27FC236}">
                    <a16:creationId xmlns:a16="http://schemas.microsoft.com/office/drawing/2014/main" id="{A9505EE2-0478-483C-84B8-40F3E596E7D7}"/>
                  </a:ext>
                </a:extLst>
              </p:cNvPr>
              <p:cNvSpPr>
                <a:spLocks noChangeShapeType="1"/>
              </p:cNvSpPr>
              <p:nvPr/>
            </p:nvSpPr>
            <p:spPr bwMode="auto">
              <a:xfrm>
                <a:off x="3931467" y="492076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39">
                <a:extLst>
                  <a:ext uri="{FF2B5EF4-FFF2-40B4-BE49-F238E27FC236}">
                    <a16:creationId xmlns:a16="http://schemas.microsoft.com/office/drawing/2014/main" id="{8B755FBD-C967-49CE-BFEF-74CBE17A2CB7}"/>
                  </a:ext>
                </a:extLst>
              </p:cNvPr>
              <p:cNvSpPr>
                <a:spLocks noChangeShapeType="1"/>
              </p:cNvSpPr>
              <p:nvPr/>
            </p:nvSpPr>
            <p:spPr bwMode="auto">
              <a:xfrm>
                <a:off x="3939444" y="492076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40">
                <a:extLst>
                  <a:ext uri="{FF2B5EF4-FFF2-40B4-BE49-F238E27FC236}">
                    <a16:creationId xmlns:a16="http://schemas.microsoft.com/office/drawing/2014/main" id="{5121C8B6-CD28-43A3-AD1D-988E9C58BD99}"/>
                  </a:ext>
                </a:extLst>
              </p:cNvPr>
              <p:cNvSpPr>
                <a:spLocks noChangeShapeType="1"/>
              </p:cNvSpPr>
              <p:nvPr/>
            </p:nvSpPr>
            <p:spPr bwMode="auto">
              <a:xfrm>
                <a:off x="3947421" y="492076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41">
                <a:extLst>
                  <a:ext uri="{FF2B5EF4-FFF2-40B4-BE49-F238E27FC236}">
                    <a16:creationId xmlns:a16="http://schemas.microsoft.com/office/drawing/2014/main" id="{4B90D389-92B4-4013-A5A2-5B2D02B6D1B6}"/>
                  </a:ext>
                </a:extLst>
              </p:cNvPr>
              <p:cNvSpPr>
                <a:spLocks noChangeShapeType="1"/>
              </p:cNvSpPr>
              <p:nvPr/>
            </p:nvSpPr>
            <p:spPr bwMode="auto">
              <a:xfrm>
                <a:off x="3955398" y="4920769"/>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42">
                <a:extLst>
                  <a:ext uri="{FF2B5EF4-FFF2-40B4-BE49-F238E27FC236}">
                    <a16:creationId xmlns:a16="http://schemas.microsoft.com/office/drawing/2014/main" id="{AD5147D2-C457-48FF-9889-648772629F6E}"/>
                  </a:ext>
                </a:extLst>
              </p:cNvPr>
              <p:cNvSpPr>
                <a:spLocks noChangeShapeType="1"/>
              </p:cNvSpPr>
              <p:nvPr/>
            </p:nvSpPr>
            <p:spPr bwMode="auto">
              <a:xfrm>
                <a:off x="3965369" y="492076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43">
                <a:extLst>
                  <a:ext uri="{FF2B5EF4-FFF2-40B4-BE49-F238E27FC236}">
                    <a16:creationId xmlns:a16="http://schemas.microsoft.com/office/drawing/2014/main" id="{A063A4F3-1D03-4DA0-9630-EF2E7CAF6477}"/>
                  </a:ext>
                </a:extLst>
              </p:cNvPr>
              <p:cNvSpPr>
                <a:spLocks noChangeShapeType="1"/>
              </p:cNvSpPr>
              <p:nvPr/>
            </p:nvSpPr>
            <p:spPr bwMode="auto">
              <a:xfrm>
                <a:off x="4007250" y="492076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Line 44">
                <a:extLst>
                  <a:ext uri="{FF2B5EF4-FFF2-40B4-BE49-F238E27FC236}">
                    <a16:creationId xmlns:a16="http://schemas.microsoft.com/office/drawing/2014/main" id="{0D994B77-C2CD-45F5-B3FA-077A8AC4F4C7}"/>
                  </a:ext>
                </a:extLst>
              </p:cNvPr>
              <p:cNvSpPr>
                <a:spLocks noChangeShapeType="1"/>
              </p:cNvSpPr>
              <p:nvPr/>
            </p:nvSpPr>
            <p:spPr bwMode="auto">
              <a:xfrm>
                <a:off x="4015227" y="492076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Line 45">
                <a:extLst>
                  <a:ext uri="{FF2B5EF4-FFF2-40B4-BE49-F238E27FC236}">
                    <a16:creationId xmlns:a16="http://schemas.microsoft.com/office/drawing/2014/main" id="{A4C2B9F5-D487-4763-A6D5-14D595CE70EF}"/>
                  </a:ext>
                </a:extLst>
              </p:cNvPr>
              <p:cNvSpPr>
                <a:spLocks noChangeShapeType="1"/>
              </p:cNvSpPr>
              <p:nvPr/>
            </p:nvSpPr>
            <p:spPr bwMode="auto">
              <a:xfrm>
                <a:off x="4023204" y="4920769"/>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Line 46">
                <a:extLst>
                  <a:ext uri="{FF2B5EF4-FFF2-40B4-BE49-F238E27FC236}">
                    <a16:creationId xmlns:a16="http://schemas.microsoft.com/office/drawing/2014/main" id="{E62B5B04-BC84-4DFF-A2D4-AE7A6F4C370D}"/>
                  </a:ext>
                </a:extLst>
              </p:cNvPr>
              <p:cNvSpPr>
                <a:spLocks noChangeShapeType="1"/>
              </p:cNvSpPr>
              <p:nvPr/>
            </p:nvSpPr>
            <p:spPr bwMode="auto">
              <a:xfrm>
                <a:off x="4041152" y="4920769"/>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Line 47">
                <a:extLst>
                  <a:ext uri="{FF2B5EF4-FFF2-40B4-BE49-F238E27FC236}">
                    <a16:creationId xmlns:a16="http://schemas.microsoft.com/office/drawing/2014/main" id="{616004BE-FC90-4567-B7A9-B609CCBB937D}"/>
                  </a:ext>
                </a:extLst>
              </p:cNvPr>
              <p:cNvSpPr>
                <a:spLocks noChangeShapeType="1"/>
              </p:cNvSpPr>
              <p:nvPr/>
            </p:nvSpPr>
            <p:spPr bwMode="auto">
              <a:xfrm>
                <a:off x="4057106" y="4920769"/>
                <a:ext cx="3190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Line 48">
                <a:extLst>
                  <a:ext uri="{FF2B5EF4-FFF2-40B4-BE49-F238E27FC236}">
                    <a16:creationId xmlns:a16="http://schemas.microsoft.com/office/drawing/2014/main" id="{F5B2F681-DB52-4B84-B69E-DDED671D8CF5}"/>
                  </a:ext>
                </a:extLst>
              </p:cNvPr>
              <p:cNvSpPr>
                <a:spLocks noChangeShapeType="1"/>
              </p:cNvSpPr>
              <p:nvPr/>
            </p:nvSpPr>
            <p:spPr bwMode="auto">
              <a:xfrm>
                <a:off x="4122918" y="4920769"/>
                <a:ext cx="1995"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Line 49">
                <a:extLst>
                  <a:ext uri="{FF2B5EF4-FFF2-40B4-BE49-F238E27FC236}">
                    <a16:creationId xmlns:a16="http://schemas.microsoft.com/office/drawing/2014/main" id="{3B7F1FC4-AD45-4F4C-B747-CD95A687C2DA}"/>
                  </a:ext>
                </a:extLst>
              </p:cNvPr>
              <p:cNvSpPr>
                <a:spLocks noChangeShapeType="1"/>
              </p:cNvSpPr>
              <p:nvPr/>
            </p:nvSpPr>
            <p:spPr bwMode="auto">
              <a:xfrm>
                <a:off x="4124912" y="4920769"/>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Line 50">
                <a:extLst>
                  <a:ext uri="{FF2B5EF4-FFF2-40B4-BE49-F238E27FC236}">
                    <a16:creationId xmlns:a16="http://schemas.microsoft.com/office/drawing/2014/main" id="{6E51B127-950B-4F2C-A273-15D54AC98CFA}"/>
                  </a:ext>
                </a:extLst>
              </p:cNvPr>
              <p:cNvSpPr>
                <a:spLocks noChangeShapeType="1"/>
              </p:cNvSpPr>
              <p:nvPr/>
            </p:nvSpPr>
            <p:spPr bwMode="auto">
              <a:xfrm>
                <a:off x="4140866" y="4920769"/>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Line 51">
                <a:extLst>
                  <a:ext uri="{FF2B5EF4-FFF2-40B4-BE49-F238E27FC236}">
                    <a16:creationId xmlns:a16="http://schemas.microsoft.com/office/drawing/2014/main" id="{AA248AF7-0E2D-4844-8A38-96C5C3A3B972}"/>
                  </a:ext>
                </a:extLst>
              </p:cNvPr>
              <p:cNvSpPr>
                <a:spLocks noChangeShapeType="1"/>
              </p:cNvSpPr>
              <p:nvPr/>
            </p:nvSpPr>
            <p:spPr bwMode="auto">
              <a:xfrm>
                <a:off x="4158815" y="4920769"/>
                <a:ext cx="3190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Line 52">
                <a:extLst>
                  <a:ext uri="{FF2B5EF4-FFF2-40B4-BE49-F238E27FC236}">
                    <a16:creationId xmlns:a16="http://schemas.microsoft.com/office/drawing/2014/main" id="{7D2A6F3B-A2D4-4E82-B6A3-9E27D114FB63}"/>
                  </a:ext>
                </a:extLst>
              </p:cNvPr>
              <p:cNvSpPr>
                <a:spLocks noChangeShapeType="1"/>
              </p:cNvSpPr>
              <p:nvPr/>
            </p:nvSpPr>
            <p:spPr bwMode="auto">
              <a:xfrm>
                <a:off x="4190724" y="4920769"/>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Line 53">
                <a:extLst>
                  <a:ext uri="{FF2B5EF4-FFF2-40B4-BE49-F238E27FC236}">
                    <a16:creationId xmlns:a16="http://schemas.microsoft.com/office/drawing/2014/main" id="{42D003EC-357E-481C-AB63-67D533D9F997}"/>
                  </a:ext>
                </a:extLst>
              </p:cNvPr>
              <p:cNvSpPr>
                <a:spLocks noChangeShapeType="1"/>
              </p:cNvSpPr>
              <p:nvPr/>
            </p:nvSpPr>
            <p:spPr bwMode="auto">
              <a:xfrm>
                <a:off x="4200695" y="4920769"/>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Line 54">
                <a:extLst>
                  <a:ext uri="{FF2B5EF4-FFF2-40B4-BE49-F238E27FC236}">
                    <a16:creationId xmlns:a16="http://schemas.microsoft.com/office/drawing/2014/main" id="{2DB6EC35-AB68-476F-B9F3-C5C38439594C}"/>
                  </a:ext>
                </a:extLst>
              </p:cNvPr>
              <p:cNvSpPr>
                <a:spLocks noChangeShapeType="1"/>
              </p:cNvSpPr>
              <p:nvPr/>
            </p:nvSpPr>
            <p:spPr bwMode="auto">
              <a:xfrm flipV="1">
                <a:off x="4216649" y="4891861"/>
                <a:ext cx="0" cy="7709"/>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Line 55">
                <a:extLst>
                  <a:ext uri="{FF2B5EF4-FFF2-40B4-BE49-F238E27FC236}">
                    <a16:creationId xmlns:a16="http://schemas.microsoft.com/office/drawing/2014/main" id="{3121F97C-A6C3-4BA4-8DFC-D81A887AC55F}"/>
                  </a:ext>
                </a:extLst>
              </p:cNvPr>
              <p:cNvSpPr>
                <a:spLocks noChangeShapeType="1"/>
              </p:cNvSpPr>
              <p:nvPr/>
            </p:nvSpPr>
            <p:spPr bwMode="auto">
              <a:xfrm>
                <a:off x="4216649" y="4891861"/>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Line 56">
                <a:extLst>
                  <a:ext uri="{FF2B5EF4-FFF2-40B4-BE49-F238E27FC236}">
                    <a16:creationId xmlns:a16="http://schemas.microsoft.com/office/drawing/2014/main" id="{B69D513F-02DA-4F22-A656-0D5C43B45983}"/>
                  </a:ext>
                </a:extLst>
              </p:cNvPr>
              <p:cNvSpPr>
                <a:spLocks noChangeShapeType="1"/>
              </p:cNvSpPr>
              <p:nvPr/>
            </p:nvSpPr>
            <p:spPr bwMode="auto">
              <a:xfrm>
                <a:off x="4224626" y="4891861"/>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Line 57">
                <a:extLst>
                  <a:ext uri="{FF2B5EF4-FFF2-40B4-BE49-F238E27FC236}">
                    <a16:creationId xmlns:a16="http://schemas.microsoft.com/office/drawing/2014/main" id="{76783848-E15B-4668-B295-ED32C46AD1D0}"/>
                  </a:ext>
                </a:extLst>
              </p:cNvPr>
              <p:cNvSpPr>
                <a:spLocks noChangeShapeType="1"/>
              </p:cNvSpPr>
              <p:nvPr/>
            </p:nvSpPr>
            <p:spPr bwMode="auto">
              <a:xfrm flipV="1">
                <a:off x="4242575" y="4861026"/>
                <a:ext cx="0" cy="30836"/>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Line 58">
                <a:extLst>
                  <a:ext uri="{FF2B5EF4-FFF2-40B4-BE49-F238E27FC236}">
                    <a16:creationId xmlns:a16="http://schemas.microsoft.com/office/drawing/2014/main" id="{348B1566-25C5-421F-8068-E3331F6A3433}"/>
                  </a:ext>
                </a:extLst>
              </p:cNvPr>
              <p:cNvSpPr>
                <a:spLocks noChangeShapeType="1"/>
              </p:cNvSpPr>
              <p:nvPr/>
            </p:nvSpPr>
            <p:spPr bwMode="auto">
              <a:xfrm>
                <a:off x="4242575" y="4861026"/>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Line 59">
                <a:extLst>
                  <a:ext uri="{FF2B5EF4-FFF2-40B4-BE49-F238E27FC236}">
                    <a16:creationId xmlns:a16="http://schemas.microsoft.com/office/drawing/2014/main" id="{E401D0F1-E229-4FA4-8AAE-322BCB3BF1FF}"/>
                  </a:ext>
                </a:extLst>
              </p:cNvPr>
              <p:cNvSpPr>
                <a:spLocks noChangeShapeType="1"/>
              </p:cNvSpPr>
              <p:nvPr/>
            </p:nvSpPr>
            <p:spPr bwMode="auto">
              <a:xfrm>
                <a:off x="4292432" y="4861026"/>
                <a:ext cx="25926"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Line 60">
                <a:extLst>
                  <a:ext uri="{FF2B5EF4-FFF2-40B4-BE49-F238E27FC236}">
                    <a16:creationId xmlns:a16="http://schemas.microsoft.com/office/drawing/2014/main" id="{D526E1D4-7990-43A2-89AC-2F95466B9231}"/>
                  </a:ext>
                </a:extLst>
              </p:cNvPr>
              <p:cNvSpPr>
                <a:spLocks noChangeShapeType="1"/>
              </p:cNvSpPr>
              <p:nvPr/>
            </p:nvSpPr>
            <p:spPr bwMode="auto">
              <a:xfrm>
                <a:off x="4318358" y="4861026"/>
                <a:ext cx="3390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Line 61">
                <a:extLst>
                  <a:ext uri="{FF2B5EF4-FFF2-40B4-BE49-F238E27FC236}">
                    <a16:creationId xmlns:a16="http://schemas.microsoft.com/office/drawing/2014/main" id="{EA37E491-A17B-442D-8520-B6F7724CA7B7}"/>
                  </a:ext>
                </a:extLst>
              </p:cNvPr>
              <p:cNvSpPr>
                <a:spLocks noChangeShapeType="1"/>
              </p:cNvSpPr>
              <p:nvPr/>
            </p:nvSpPr>
            <p:spPr bwMode="auto">
              <a:xfrm>
                <a:off x="4352260" y="4861026"/>
                <a:ext cx="21938"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Line 62">
                <a:extLst>
                  <a:ext uri="{FF2B5EF4-FFF2-40B4-BE49-F238E27FC236}">
                    <a16:creationId xmlns:a16="http://schemas.microsoft.com/office/drawing/2014/main" id="{007C69D8-7F0F-444A-B93D-2C8C38234A46}"/>
                  </a:ext>
                </a:extLst>
              </p:cNvPr>
              <p:cNvSpPr>
                <a:spLocks noChangeShapeType="1"/>
              </p:cNvSpPr>
              <p:nvPr/>
            </p:nvSpPr>
            <p:spPr bwMode="auto">
              <a:xfrm>
                <a:off x="4408100" y="4861026"/>
                <a:ext cx="1995"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Line 63">
                <a:extLst>
                  <a:ext uri="{FF2B5EF4-FFF2-40B4-BE49-F238E27FC236}">
                    <a16:creationId xmlns:a16="http://schemas.microsoft.com/office/drawing/2014/main" id="{B6300EFF-19D4-4521-9187-517D13B442C7}"/>
                  </a:ext>
                </a:extLst>
              </p:cNvPr>
              <p:cNvSpPr>
                <a:spLocks noChangeShapeType="1"/>
              </p:cNvSpPr>
              <p:nvPr/>
            </p:nvSpPr>
            <p:spPr bwMode="auto">
              <a:xfrm>
                <a:off x="4410095" y="4861026"/>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Line 64">
                <a:extLst>
                  <a:ext uri="{FF2B5EF4-FFF2-40B4-BE49-F238E27FC236}">
                    <a16:creationId xmlns:a16="http://schemas.microsoft.com/office/drawing/2014/main" id="{A58CC9CA-A1DE-459F-A625-5BEDC13BA184}"/>
                  </a:ext>
                </a:extLst>
              </p:cNvPr>
              <p:cNvSpPr>
                <a:spLocks noChangeShapeType="1"/>
              </p:cNvSpPr>
              <p:nvPr/>
            </p:nvSpPr>
            <p:spPr bwMode="auto">
              <a:xfrm>
                <a:off x="4418072" y="4861026"/>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Line 65">
                <a:extLst>
                  <a:ext uri="{FF2B5EF4-FFF2-40B4-BE49-F238E27FC236}">
                    <a16:creationId xmlns:a16="http://schemas.microsoft.com/office/drawing/2014/main" id="{594159CB-E334-45D0-82E4-3684B64C39B5}"/>
                  </a:ext>
                </a:extLst>
              </p:cNvPr>
              <p:cNvSpPr>
                <a:spLocks noChangeShapeType="1"/>
              </p:cNvSpPr>
              <p:nvPr/>
            </p:nvSpPr>
            <p:spPr bwMode="auto">
              <a:xfrm>
                <a:off x="4428043" y="4861026"/>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Line 66">
                <a:extLst>
                  <a:ext uri="{FF2B5EF4-FFF2-40B4-BE49-F238E27FC236}">
                    <a16:creationId xmlns:a16="http://schemas.microsoft.com/office/drawing/2014/main" id="{0560EB34-D4B6-443B-89ED-C8E9AFE53ED9}"/>
                  </a:ext>
                </a:extLst>
              </p:cNvPr>
              <p:cNvSpPr>
                <a:spLocks noChangeShapeType="1"/>
              </p:cNvSpPr>
              <p:nvPr/>
            </p:nvSpPr>
            <p:spPr bwMode="auto">
              <a:xfrm>
                <a:off x="4436020" y="4861026"/>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Line 67">
                <a:extLst>
                  <a:ext uri="{FF2B5EF4-FFF2-40B4-BE49-F238E27FC236}">
                    <a16:creationId xmlns:a16="http://schemas.microsoft.com/office/drawing/2014/main" id="{98AF81FA-D590-4DD1-879C-F3C33838DC74}"/>
                  </a:ext>
                </a:extLst>
              </p:cNvPr>
              <p:cNvSpPr>
                <a:spLocks noChangeShapeType="1"/>
              </p:cNvSpPr>
              <p:nvPr/>
            </p:nvSpPr>
            <p:spPr bwMode="auto">
              <a:xfrm>
                <a:off x="4443998" y="4861026"/>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Line 68">
                <a:extLst>
                  <a:ext uri="{FF2B5EF4-FFF2-40B4-BE49-F238E27FC236}">
                    <a16:creationId xmlns:a16="http://schemas.microsoft.com/office/drawing/2014/main" id="{3A506929-840E-4A2E-8111-FAA3F5868970}"/>
                  </a:ext>
                </a:extLst>
              </p:cNvPr>
              <p:cNvSpPr>
                <a:spLocks noChangeShapeType="1"/>
              </p:cNvSpPr>
              <p:nvPr/>
            </p:nvSpPr>
            <p:spPr bwMode="auto">
              <a:xfrm>
                <a:off x="4451975" y="4861026"/>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Line 69">
                <a:extLst>
                  <a:ext uri="{FF2B5EF4-FFF2-40B4-BE49-F238E27FC236}">
                    <a16:creationId xmlns:a16="http://schemas.microsoft.com/office/drawing/2014/main" id="{A3E6F9E1-2860-43E7-B6C0-F7C2C59B17AD}"/>
                  </a:ext>
                </a:extLst>
              </p:cNvPr>
              <p:cNvSpPr>
                <a:spLocks noChangeShapeType="1"/>
              </p:cNvSpPr>
              <p:nvPr/>
            </p:nvSpPr>
            <p:spPr bwMode="auto">
              <a:xfrm flipV="1">
                <a:off x="4459952" y="4834044"/>
                <a:ext cx="0" cy="26981"/>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Line 70">
                <a:extLst>
                  <a:ext uri="{FF2B5EF4-FFF2-40B4-BE49-F238E27FC236}">
                    <a16:creationId xmlns:a16="http://schemas.microsoft.com/office/drawing/2014/main" id="{DB0F7060-724A-427B-BEC5-04B38C638EE1}"/>
                  </a:ext>
                </a:extLst>
              </p:cNvPr>
              <p:cNvSpPr>
                <a:spLocks noChangeShapeType="1"/>
              </p:cNvSpPr>
              <p:nvPr/>
            </p:nvSpPr>
            <p:spPr bwMode="auto">
              <a:xfrm>
                <a:off x="4493855" y="4832117"/>
                <a:ext cx="0"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Line 71">
                <a:extLst>
                  <a:ext uri="{FF2B5EF4-FFF2-40B4-BE49-F238E27FC236}">
                    <a16:creationId xmlns:a16="http://schemas.microsoft.com/office/drawing/2014/main" id="{6C65ED2C-1F44-45E2-B8A5-00160741CADE}"/>
                  </a:ext>
                </a:extLst>
              </p:cNvPr>
              <p:cNvSpPr>
                <a:spLocks noChangeShapeType="1"/>
              </p:cNvSpPr>
              <p:nvPr/>
            </p:nvSpPr>
            <p:spPr bwMode="auto">
              <a:xfrm>
                <a:off x="4493855" y="4832117"/>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Line 72">
                <a:extLst>
                  <a:ext uri="{FF2B5EF4-FFF2-40B4-BE49-F238E27FC236}">
                    <a16:creationId xmlns:a16="http://schemas.microsoft.com/office/drawing/2014/main" id="{6DFC94DD-7DAC-4B82-86CD-7070045076CC}"/>
                  </a:ext>
                </a:extLst>
              </p:cNvPr>
              <p:cNvSpPr>
                <a:spLocks noChangeShapeType="1"/>
              </p:cNvSpPr>
              <p:nvPr/>
            </p:nvSpPr>
            <p:spPr bwMode="auto">
              <a:xfrm>
                <a:off x="4501832" y="4832117"/>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Line 73">
                <a:extLst>
                  <a:ext uri="{FF2B5EF4-FFF2-40B4-BE49-F238E27FC236}">
                    <a16:creationId xmlns:a16="http://schemas.microsoft.com/office/drawing/2014/main" id="{E998382B-3902-48D3-A7AE-F1AEED521567}"/>
                  </a:ext>
                </a:extLst>
              </p:cNvPr>
              <p:cNvSpPr>
                <a:spLocks noChangeShapeType="1"/>
              </p:cNvSpPr>
              <p:nvPr/>
            </p:nvSpPr>
            <p:spPr bwMode="auto">
              <a:xfrm>
                <a:off x="4511803" y="4832117"/>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Line 74">
                <a:extLst>
                  <a:ext uri="{FF2B5EF4-FFF2-40B4-BE49-F238E27FC236}">
                    <a16:creationId xmlns:a16="http://schemas.microsoft.com/office/drawing/2014/main" id="{66502745-C022-49A6-A791-736EF322C9E5}"/>
                  </a:ext>
                </a:extLst>
              </p:cNvPr>
              <p:cNvSpPr>
                <a:spLocks noChangeShapeType="1"/>
              </p:cNvSpPr>
              <p:nvPr/>
            </p:nvSpPr>
            <p:spPr bwMode="auto">
              <a:xfrm>
                <a:off x="4519780" y="4832117"/>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Line 75">
                <a:extLst>
                  <a:ext uri="{FF2B5EF4-FFF2-40B4-BE49-F238E27FC236}">
                    <a16:creationId xmlns:a16="http://schemas.microsoft.com/office/drawing/2014/main" id="{8B93AB9A-1260-44D8-BE59-E05E62699ABB}"/>
                  </a:ext>
                </a:extLst>
              </p:cNvPr>
              <p:cNvSpPr>
                <a:spLocks noChangeShapeType="1"/>
              </p:cNvSpPr>
              <p:nvPr/>
            </p:nvSpPr>
            <p:spPr bwMode="auto">
              <a:xfrm>
                <a:off x="4527757" y="4832117"/>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Line 76">
                <a:extLst>
                  <a:ext uri="{FF2B5EF4-FFF2-40B4-BE49-F238E27FC236}">
                    <a16:creationId xmlns:a16="http://schemas.microsoft.com/office/drawing/2014/main" id="{8BB0C77C-C33D-4C1F-8E4C-9E67FC315D53}"/>
                  </a:ext>
                </a:extLst>
              </p:cNvPr>
              <p:cNvSpPr>
                <a:spLocks noChangeShapeType="1"/>
              </p:cNvSpPr>
              <p:nvPr/>
            </p:nvSpPr>
            <p:spPr bwMode="auto">
              <a:xfrm>
                <a:off x="4535735" y="4832117"/>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Line 77">
                <a:extLst>
                  <a:ext uri="{FF2B5EF4-FFF2-40B4-BE49-F238E27FC236}">
                    <a16:creationId xmlns:a16="http://schemas.microsoft.com/office/drawing/2014/main" id="{F65BCFFA-6C61-46DA-A36C-3A290CA30EE7}"/>
                  </a:ext>
                </a:extLst>
              </p:cNvPr>
              <p:cNvSpPr>
                <a:spLocks noChangeShapeType="1"/>
              </p:cNvSpPr>
              <p:nvPr/>
            </p:nvSpPr>
            <p:spPr bwMode="auto">
              <a:xfrm>
                <a:off x="4545707" y="4832117"/>
                <a:ext cx="2393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Line 78">
                <a:extLst>
                  <a:ext uri="{FF2B5EF4-FFF2-40B4-BE49-F238E27FC236}">
                    <a16:creationId xmlns:a16="http://schemas.microsoft.com/office/drawing/2014/main" id="{3F6C6119-77EB-42DE-99FF-4A05E084926F}"/>
                  </a:ext>
                </a:extLst>
              </p:cNvPr>
              <p:cNvSpPr>
                <a:spLocks noChangeShapeType="1"/>
              </p:cNvSpPr>
              <p:nvPr/>
            </p:nvSpPr>
            <p:spPr bwMode="auto">
              <a:xfrm>
                <a:off x="4569638" y="4832117"/>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Line 79">
                <a:extLst>
                  <a:ext uri="{FF2B5EF4-FFF2-40B4-BE49-F238E27FC236}">
                    <a16:creationId xmlns:a16="http://schemas.microsoft.com/office/drawing/2014/main" id="{5C9B3704-224E-462D-863E-77CE2B32E165}"/>
                  </a:ext>
                </a:extLst>
              </p:cNvPr>
              <p:cNvSpPr>
                <a:spLocks noChangeShapeType="1"/>
              </p:cNvSpPr>
              <p:nvPr/>
            </p:nvSpPr>
            <p:spPr bwMode="auto">
              <a:xfrm>
                <a:off x="4609524" y="4832117"/>
                <a:ext cx="27920"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Line 80">
                <a:extLst>
                  <a:ext uri="{FF2B5EF4-FFF2-40B4-BE49-F238E27FC236}">
                    <a16:creationId xmlns:a16="http://schemas.microsoft.com/office/drawing/2014/main" id="{7D7AC69A-AF27-4B4D-AA5B-9F71EE706BCA}"/>
                  </a:ext>
                </a:extLst>
              </p:cNvPr>
              <p:cNvSpPr>
                <a:spLocks noChangeShapeType="1"/>
              </p:cNvSpPr>
              <p:nvPr/>
            </p:nvSpPr>
            <p:spPr bwMode="auto">
              <a:xfrm>
                <a:off x="4637444" y="4832117"/>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Line 81">
                <a:extLst>
                  <a:ext uri="{FF2B5EF4-FFF2-40B4-BE49-F238E27FC236}">
                    <a16:creationId xmlns:a16="http://schemas.microsoft.com/office/drawing/2014/main" id="{1CFFE925-3C80-4324-A907-249AFF9EADAD}"/>
                  </a:ext>
                </a:extLst>
              </p:cNvPr>
              <p:cNvSpPr>
                <a:spLocks noChangeShapeType="1"/>
              </p:cNvSpPr>
              <p:nvPr/>
            </p:nvSpPr>
            <p:spPr bwMode="auto">
              <a:xfrm>
                <a:off x="4653398" y="4832117"/>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Line 82">
                <a:extLst>
                  <a:ext uri="{FF2B5EF4-FFF2-40B4-BE49-F238E27FC236}">
                    <a16:creationId xmlns:a16="http://schemas.microsoft.com/office/drawing/2014/main" id="{B46A9E97-3578-4EBA-8BCC-E3141ADDEA80}"/>
                  </a:ext>
                </a:extLst>
              </p:cNvPr>
              <p:cNvSpPr>
                <a:spLocks noChangeShapeType="1"/>
              </p:cNvSpPr>
              <p:nvPr/>
            </p:nvSpPr>
            <p:spPr bwMode="auto">
              <a:xfrm>
                <a:off x="4671346" y="4832117"/>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Line 83">
                <a:extLst>
                  <a:ext uri="{FF2B5EF4-FFF2-40B4-BE49-F238E27FC236}">
                    <a16:creationId xmlns:a16="http://schemas.microsoft.com/office/drawing/2014/main" id="{92B8C257-C955-4C2D-B3E8-913F661AAD65}"/>
                  </a:ext>
                </a:extLst>
              </p:cNvPr>
              <p:cNvSpPr>
                <a:spLocks noChangeShapeType="1"/>
              </p:cNvSpPr>
              <p:nvPr/>
            </p:nvSpPr>
            <p:spPr bwMode="auto">
              <a:xfrm>
                <a:off x="4679323" y="4832117"/>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Line 84">
                <a:extLst>
                  <a:ext uri="{FF2B5EF4-FFF2-40B4-BE49-F238E27FC236}">
                    <a16:creationId xmlns:a16="http://schemas.microsoft.com/office/drawing/2014/main" id="{4457F18D-3EBD-404A-81FD-E692377C7465}"/>
                  </a:ext>
                </a:extLst>
              </p:cNvPr>
              <p:cNvSpPr>
                <a:spLocks noChangeShapeType="1"/>
              </p:cNvSpPr>
              <p:nvPr/>
            </p:nvSpPr>
            <p:spPr bwMode="auto">
              <a:xfrm>
                <a:off x="4687300" y="4832117"/>
                <a:ext cx="1995"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Line 85">
                <a:extLst>
                  <a:ext uri="{FF2B5EF4-FFF2-40B4-BE49-F238E27FC236}">
                    <a16:creationId xmlns:a16="http://schemas.microsoft.com/office/drawing/2014/main" id="{83367782-5C6C-42AA-A689-0CEB6D7F977C}"/>
                  </a:ext>
                </a:extLst>
              </p:cNvPr>
              <p:cNvSpPr>
                <a:spLocks noChangeShapeType="1"/>
              </p:cNvSpPr>
              <p:nvPr/>
            </p:nvSpPr>
            <p:spPr bwMode="auto">
              <a:xfrm flipV="1">
                <a:off x="4721204" y="4801281"/>
                <a:ext cx="0" cy="28909"/>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Line 86">
                <a:extLst>
                  <a:ext uri="{FF2B5EF4-FFF2-40B4-BE49-F238E27FC236}">
                    <a16:creationId xmlns:a16="http://schemas.microsoft.com/office/drawing/2014/main" id="{0125CA5D-CC32-4D97-A82D-EE6381EB43DC}"/>
                  </a:ext>
                </a:extLst>
              </p:cNvPr>
              <p:cNvSpPr>
                <a:spLocks noChangeShapeType="1"/>
              </p:cNvSpPr>
              <p:nvPr/>
            </p:nvSpPr>
            <p:spPr bwMode="auto">
              <a:xfrm>
                <a:off x="4721204" y="4801281"/>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Line 87">
                <a:extLst>
                  <a:ext uri="{FF2B5EF4-FFF2-40B4-BE49-F238E27FC236}">
                    <a16:creationId xmlns:a16="http://schemas.microsoft.com/office/drawing/2014/main" id="{5B62BE54-49E1-4CA4-9453-436FE1659B89}"/>
                  </a:ext>
                </a:extLst>
              </p:cNvPr>
              <p:cNvSpPr>
                <a:spLocks noChangeShapeType="1"/>
              </p:cNvSpPr>
              <p:nvPr/>
            </p:nvSpPr>
            <p:spPr bwMode="auto">
              <a:xfrm>
                <a:off x="4739152" y="4801281"/>
                <a:ext cx="3390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Line 88">
                <a:extLst>
                  <a:ext uri="{FF2B5EF4-FFF2-40B4-BE49-F238E27FC236}">
                    <a16:creationId xmlns:a16="http://schemas.microsoft.com/office/drawing/2014/main" id="{0CAE02A7-2A6E-4F5A-9CB8-85A243376847}"/>
                  </a:ext>
                </a:extLst>
              </p:cNvPr>
              <p:cNvSpPr>
                <a:spLocks noChangeShapeType="1"/>
              </p:cNvSpPr>
              <p:nvPr/>
            </p:nvSpPr>
            <p:spPr bwMode="auto">
              <a:xfrm>
                <a:off x="4808952" y="4801281"/>
                <a:ext cx="1396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Line 89">
                <a:extLst>
                  <a:ext uri="{FF2B5EF4-FFF2-40B4-BE49-F238E27FC236}">
                    <a16:creationId xmlns:a16="http://schemas.microsoft.com/office/drawing/2014/main" id="{449BE46B-B004-407A-9444-E4BFA7B0D461}"/>
                  </a:ext>
                </a:extLst>
              </p:cNvPr>
              <p:cNvSpPr>
                <a:spLocks noChangeShapeType="1"/>
              </p:cNvSpPr>
              <p:nvPr/>
            </p:nvSpPr>
            <p:spPr bwMode="auto">
              <a:xfrm>
                <a:off x="4822912" y="4801281"/>
                <a:ext cx="49858"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Line 90">
                <a:extLst>
                  <a:ext uri="{FF2B5EF4-FFF2-40B4-BE49-F238E27FC236}">
                    <a16:creationId xmlns:a16="http://schemas.microsoft.com/office/drawing/2014/main" id="{53EDBCDC-A915-462B-BC42-5C16FBE1193C}"/>
                  </a:ext>
                </a:extLst>
              </p:cNvPr>
              <p:cNvSpPr>
                <a:spLocks noChangeShapeType="1"/>
              </p:cNvSpPr>
              <p:nvPr/>
            </p:nvSpPr>
            <p:spPr bwMode="auto">
              <a:xfrm>
                <a:off x="4872769" y="4801281"/>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Line 91">
                <a:extLst>
                  <a:ext uri="{FF2B5EF4-FFF2-40B4-BE49-F238E27FC236}">
                    <a16:creationId xmlns:a16="http://schemas.microsoft.com/office/drawing/2014/main" id="{7DAE51B0-F810-4697-AEA6-D718AD2BA235}"/>
                  </a:ext>
                </a:extLst>
              </p:cNvPr>
              <p:cNvSpPr>
                <a:spLocks noChangeShapeType="1"/>
              </p:cNvSpPr>
              <p:nvPr/>
            </p:nvSpPr>
            <p:spPr bwMode="auto">
              <a:xfrm>
                <a:off x="4924621" y="4801281"/>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Line 92">
                <a:extLst>
                  <a:ext uri="{FF2B5EF4-FFF2-40B4-BE49-F238E27FC236}">
                    <a16:creationId xmlns:a16="http://schemas.microsoft.com/office/drawing/2014/main" id="{5FC65ACF-C1C1-48B0-9941-5A211949E385}"/>
                  </a:ext>
                </a:extLst>
              </p:cNvPr>
              <p:cNvSpPr>
                <a:spLocks noChangeShapeType="1"/>
              </p:cNvSpPr>
              <p:nvPr/>
            </p:nvSpPr>
            <p:spPr bwMode="auto">
              <a:xfrm>
                <a:off x="4940575" y="4801281"/>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Line 93">
                <a:extLst>
                  <a:ext uri="{FF2B5EF4-FFF2-40B4-BE49-F238E27FC236}">
                    <a16:creationId xmlns:a16="http://schemas.microsoft.com/office/drawing/2014/main" id="{447D6EDA-6D6E-4D2D-BBDA-12EAF3276749}"/>
                  </a:ext>
                </a:extLst>
              </p:cNvPr>
              <p:cNvSpPr>
                <a:spLocks noChangeShapeType="1"/>
              </p:cNvSpPr>
              <p:nvPr/>
            </p:nvSpPr>
            <p:spPr bwMode="auto">
              <a:xfrm>
                <a:off x="4948552" y="4801281"/>
                <a:ext cx="25926"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Line 94">
                <a:extLst>
                  <a:ext uri="{FF2B5EF4-FFF2-40B4-BE49-F238E27FC236}">
                    <a16:creationId xmlns:a16="http://schemas.microsoft.com/office/drawing/2014/main" id="{FF7F47CE-CDE3-4A96-86F8-276DBADD1911}"/>
                  </a:ext>
                </a:extLst>
              </p:cNvPr>
              <p:cNvSpPr>
                <a:spLocks noChangeShapeType="1"/>
              </p:cNvSpPr>
              <p:nvPr/>
            </p:nvSpPr>
            <p:spPr bwMode="auto">
              <a:xfrm>
                <a:off x="4974477" y="4801281"/>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Line 95">
                <a:extLst>
                  <a:ext uri="{FF2B5EF4-FFF2-40B4-BE49-F238E27FC236}">
                    <a16:creationId xmlns:a16="http://schemas.microsoft.com/office/drawing/2014/main" id="{1627E0CD-3A52-4527-B819-21DB40E6B095}"/>
                  </a:ext>
                </a:extLst>
              </p:cNvPr>
              <p:cNvSpPr>
                <a:spLocks noChangeShapeType="1"/>
              </p:cNvSpPr>
              <p:nvPr/>
            </p:nvSpPr>
            <p:spPr bwMode="auto">
              <a:xfrm flipV="1">
                <a:off x="4982454" y="4780082"/>
                <a:ext cx="0" cy="2120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Line 96">
                <a:extLst>
                  <a:ext uri="{FF2B5EF4-FFF2-40B4-BE49-F238E27FC236}">
                    <a16:creationId xmlns:a16="http://schemas.microsoft.com/office/drawing/2014/main" id="{26D081F1-17C4-427F-8D45-FCB0B6EBDCB5}"/>
                  </a:ext>
                </a:extLst>
              </p:cNvPr>
              <p:cNvSpPr>
                <a:spLocks noChangeShapeType="1"/>
              </p:cNvSpPr>
              <p:nvPr/>
            </p:nvSpPr>
            <p:spPr bwMode="auto">
              <a:xfrm flipV="1">
                <a:off x="5008381" y="4741538"/>
                <a:ext cx="0" cy="28909"/>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Line 97">
                <a:extLst>
                  <a:ext uri="{FF2B5EF4-FFF2-40B4-BE49-F238E27FC236}">
                    <a16:creationId xmlns:a16="http://schemas.microsoft.com/office/drawing/2014/main" id="{19D598DB-FA77-4579-B0A6-82FF9A1C7701}"/>
                  </a:ext>
                </a:extLst>
              </p:cNvPr>
              <p:cNvSpPr>
                <a:spLocks noChangeShapeType="1"/>
              </p:cNvSpPr>
              <p:nvPr/>
            </p:nvSpPr>
            <p:spPr bwMode="auto">
              <a:xfrm>
                <a:off x="5008381" y="4741538"/>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Line 98">
                <a:extLst>
                  <a:ext uri="{FF2B5EF4-FFF2-40B4-BE49-F238E27FC236}">
                    <a16:creationId xmlns:a16="http://schemas.microsoft.com/office/drawing/2014/main" id="{F5FD69C8-9FF3-467B-801E-1415F9548EA0}"/>
                  </a:ext>
                </a:extLst>
              </p:cNvPr>
              <p:cNvSpPr>
                <a:spLocks noChangeShapeType="1"/>
              </p:cNvSpPr>
              <p:nvPr/>
            </p:nvSpPr>
            <p:spPr bwMode="auto">
              <a:xfrm flipV="1">
                <a:off x="5024335" y="4710702"/>
                <a:ext cx="0" cy="30836"/>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Line 99">
                <a:extLst>
                  <a:ext uri="{FF2B5EF4-FFF2-40B4-BE49-F238E27FC236}">
                    <a16:creationId xmlns:a16="http://schemas.microsoft.com/office/drawing/2014/main" id="{1AC06F94-6029-406F-8324-CCB69FAD394F}"/>
                  </a:ext>
                </a:extLst>
              </p:cNvPr>
              <p:cNvSpPr>
                <a:spLocks noChangeShapeType="1"/>
              </p:cNvSpPr>
              <p:nvPr/>
            </p:nvSpPr>
            <p:spPr bwMode="auto">
              <a:xfrm>
                <a:off x="5024335" y="4710702"/>
                <a:ext cx="1995"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Line 100">
                <a:extLst>
                  <a:ext uri="{FF2B5EF4-FFF2-40B4-BE49-F238E27FC236}">
                    <a16:creationId xmlns:a16="http://schemas.microsoft.com/office/drawing/2014/main" id="{15790F18-91DC-45B6-B251-483AE54FDE2E}"/>
                  </a:ext>
                </a:extLst>
              </p:cNvPr>
              <p:cNvSpPr>
                <a:spLocks noChangeShapeType="1"/>
              </p:cNvSpPr>
              <p:nvPr/>
            </p:nvSpPr>
            <p:spPr bwMode="auto">
              <a:xfrm>
                <a:off x="5060232" y="4710702"/>
                <a:ext cx="1396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Line 101">
                <a:extLst>
                  <a:ext uri="{FF2B5EF4-FFF2-40B4-BE49-F238E27FC236}">
                    <a16:creationId xmlns:a16="http://schemas.microsoft.com/office/drawing/2014/main" id="{B5A4770B-9313-4944-A618-B3819E14A416}"/>
                  </a:ext>
                </a:extLst>
              </p:cNvPr>
              <p:cNvSpPr>
                <a:spLocks noChangeShapeType="1"/>
              </p:cNvSpPr>
              <p:nvPr/>
            </p:nvSpPr>
            <p:spPr bwMode="auto">
              <a:xfrm>
                <a:off x="5074191" y="4710702"/>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Line 102">
                <a:extLst>
                  <a:ext uri="{FF2B5EF4-FFF2-40B4-BE49-F238E27FC236}">
                    <a16:creationId xmlns:a16="http://schemas.microsoft.com/office/drawing/2014/main" id="{1AD5EC27-7A37-4067-939F-93B19E333620}"/>
                  </a:ext>
                </a:extLst>
              </p:cNvPr>
              <p:cNvSpPr>
                <a:spLocks noChangeShapeType="1"/>
              </p:cNvSpPr>
              <p:nvPr/>
            </p:nvSpPr>
            <p:spPr bwMode="auto">
              <a:xfrm>
                <a:off x="5084163" y="471070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Line 103">
                <a:extLst>
                  <a:ext uri="{FF2B5EF4-FFF2-40B4-BE49-F238E27FC236}">
                    <a16:creationId xmlns:a16="http://schemas.microsoft.com/office/drawing/2014/main" id="{F8A9BC1B-62CB-48FC-B9CE-46A4E622AADA}"/>
                  </a:ext>
                </a:extLst>
              </p:cNvPr>
              <p:cNvSpPr>
                <a:spLocks noChangeShapeType="1"/>
              </p:cNvSpPr>
              <p:nvPr/>
            </p:nvSpPr>
            <p:spPr bwMode="auto">
              <a:xfrm>
                <a:off x="5092141" y="4710702"/>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Line 104">
                <a:extLst>
                  <a:ext uri="{FF2B5EF4-FFF2-40B4-BE49-F238E27FC236}">
                    <a16:creationId xmlns:a16="http://schemas.microsoft.com/office/drawing/2014/main" id="{2AF96A38-C6A6-49DF-84A0-8393F92F9710}"/>
                  </a:ext>
                </a:extLst>
              </p:cNvPr>
              <p:cNvSpPr>
                <a:spLocks noChangeShapeType="1"/>
              </p:cNvSpPr>
              <p:nvPr/>
            </p:nvSpPr>
            <p:spPr bwMode="auto">
              <a:xfrm>
                <a:off x="5108095" y="4710702"/>
                <a:ext cx="25926"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Line 105">
                <a:extLst>
                  <a:ext uri="{FF2B5EF4-FFF2-40B4-BE49-F238E27FC236}">
                    <a16:creationId xmlns:a16="http://schemas.microsoft.com/office/drawing/2014/main" id="{7808E0C6-601F-40B3-8A2F-407AC0C8B0D1}"/>
                  </a:ext>
                </a:extLst>
              </p:cNvPr>
              <p:cNvSpPr>
                <a:spLocks noChangeShapeType="1"/>
              </p:cNvSpPr>
              <p:nvPr/>
            </p:nvSpPr>
            <p:spPr bwMode="auto">
              <a:xfrm flipV="1">
                <a:off x="5134020" y="4702994"/>
                <a:ext cx="0" cy="7709"/>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Line 106">
                <a:extLst>
                  <a:ext uri="{FF2B5EF4-FFF2-40B4-BE49-F238E27FC236}">
                    <a16:creationId xmlns:a16="http://schemas.microsoft.com/office/drawing/2014/main" id="{876BA5BB-6C99-463C-A180-357C1934F0DB}"/>
                  </a:ext>
                </a:extLst>
              </p:cNvPr>
              <p:cNvSpPr>
                <a:spLocks noChangeShapeType="1"/>
              </p:cNvSpPr>
              <p:nvPr/>
            </p:nvSpPr>
            <p:spPr bwMode="auto">
              <a:xfrm>
                <a:off x="5143992" y="4679867"/>
                <a:ext cx="81766"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Line 107">
                <a:extLst>
                  <a:ext uri="{FF2B5EF4-FFF2-40B4-BE49-F238E27FC236}">
                    <a16:creationId xmlns:a16="http://schemas.microsoft.com/office/drawing/2014/main" id="{8D9A1D92-BB49-4C62-8A5C-101A92C982FB}"/>
                  </a:ext>
                </a:extLst>
              </p:cNvPr>
              <p:cNvSpPr>
                <a:spLocks noChangeShapeType="1"/>
              </p:cNvSpPr>
              <p:nvPr/>
            </p:nvSpPr>
            <p:spPr bwMode="auto">
              <a:xfrm>
                <a:off x="5259660" y="4679867"/>
                <a:ext cx="0"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Line 108">
                <a:extLst>
                  <a:ext uri="{FF2B5EF4-FFF2-40B4-BE49-F238E27FC236}">
                    <a16:creationId xmlns:a16="http://schemas.microsoft.com/office/drawing/2014/main" id="{983304C6-636B-42DC-B4F4-44311BF9DBDC}"/>
                  </a:ext>
                </a:extLst>
              </p:cNvPr>
              <p:cNvSpPr>
                <a:spLocks noChangeShapeType="1"/>
              </p:cNvSpPr>
              <p:nvPr/>
            </p:nvSpPr>
            <p:spPr bwMode="auto">
              <a:xfrm flipV="1">
                <a:off x="5259660" y="4649031"/>
                <a:ext cx="0" cy="30836"/>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Line 109">
                <a:extLst>
                  <a:ext uri="{FF2B5EF4-FFF2-40B4-BE49-F238E27FC236}">
                    <a16:creationId xmlns:a16="http://schemas.microsoft.com/office/drawing/2014/main" id="{1FD43269-201B-4C60-897C-9F91DD51F3A4}"/>
                  </a:ext>
                </a:extLst>
              </p:cNvPr>
              <p:cNvSpPr>
                <a:spLocks noChangeShapeType="1"/>
              </p:cNvSpPr>
              <p:nvPr/>
            </p:nvSpPr>
            <p:spPr bwMode="auto">
              <a:xfrm>
                <a:off x="5259660" y="4649031"/>
                <a:ext cx="3390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Line 110">
                <a:extLst>
                  <a:ext uri="{FF2B5EF4-FFF2-40B4-BE49-F238E27FC236}">
                    <a16:creationId xmlns:a16="http://schemas.microsoft.com/office/drawing/2014/main" id="{280C3021-3750-41D1-8E3C-2E2574BAA7F9}"/>
                  </a:ext>
                </a:extLst>
              </p:cNvPr>
              <p:cNvSpPr>
                <a:spLocks noChangeShapeType="1"/>
              </p:cNvSpPr>
              <p:nvPr/>
            </p:nvSpPr>
            <p:spPr bwMode="auto">
              <a:xfrm>
                <a:off x="5293563" y="4649031"/>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Line 111">
                <a:extLst>
                  <a:ext uri="{FF2B5EF4-FFF2-40B4-BE49-F238E27FC236}">
                    <a16:creationId xmlns:a16="http://schemas.microsoft.com/office/drawing/2014/main" id="{C3D21A48-268A-4BD2-9A67-A78DC0F44DC1}"/>
                  </a:ext>
                </a:extLst>
              </p:cNvPr>
              <p:cNvSpPr>
                <a:spLocks noChangeShapeType="1"/>
              </p:cNvSpPr>
              <p:nvPr/>
            </p:nvSpPr>
            <p:spPr bwMode="auto">
              <a:xfrm>
                <a:off x="5343420" y="4649031"/>
                <a:ext cx="25926"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Line 112">
                <a:extLst>
                  <a:ext uri="{FF2B5EF4-FFF2-40B4-BE49-F238E27FC236}">
                    <a16:creationId xmlns:a16="http://schemas.microsoft.com/office/drawing/2014/main" id="{4DC42976-C8A4-4AD5-AC18-C385EFEF07E3}"/>
                  </a:ext>
                </a:extLst>
              </p:cNvPr>
              <p:cNvSpPr>
                <a:spLocks noChangeShapeType="1"/>
              </p:cNvSpPr>
              <p:nvPr/>
            </p:nvSpPr>
            <p:spPr bwMode="auto">
              <a:xfrm>
                <a:off x="5369345" y="4649031"/>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Line 113">
                <a:extLst>
                  <a:ext uri="{FF2B5EF4-FFF2-40B4-BE49-F238E27FC236}">
                    <a16:creationId xmlns:a16="http://schemas.microsoft.com/office/drawing/2014/main" id="{75CBD1AE-4DF7-49C0-92CA-30D2C39E24A9}"/>
                  </a:ext>
                </a:extLst>
              </p:cNvPr>
              <p:cNvSpPr>
                <a:spLocks noChangeShapeType="1"/>
              </p:cNvSpPr>
              <p:nvPr/>
            </p:nvSpPr>
            <p:spPr bwMode="auto">
              <a:xfrm>
                <a:off x="5377323" y="4649031"/>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Line 114">
                <a:extLst>
                  <a:ext uri="{FF2B5EF4-FFF2-40B4-BE49-F238E27FC236}">
                    <a16:creationId xmlns:a16="http://schemas.microsoft.com/office/drawing/2014/main" id="{31B516F4-7145-4AF5-A0EA-C6397B25997C}"/>
                  </a:ext>
                </a:extLst>
              </p:cNvPr>
              <p:cNvSpPr>
                <a:spLocks noChangeShapeType="1"/>
              </p:cNvSpPr>
              <p:nvPr/>
            </p:nvSpPr>
            <p:spPr bwMode="auto">
              <a:xfrm>
                <a:off x="5385300" y="4649031"/>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Line 115">
                <a:extLst>
                  <a:ext uri="{FF2B5EF4-FFF2-40B4-BE49-F238E27FC236}">
                    <a16:creationId xmlns:a16="http://schemas.microsoft.com/office/drawing/2014/main" id="{7D4F9328-76EC-4748-A425-9358732A06BD}"/>
                  </a:ext>
                </a:extLst>
              </p:cNvPr>
              <p:cNvSpPr>
                <a:spLocks noChangeShapeType="1"/>
              </p:cNvSpPr>
              <p:nvPr/>
            </p:nvSpPr>
            <p:spPr bwMode="auto">
              <a:xfrm>
                <a:off x="5403249" y="4649031"/>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Line 116">
                <a:extLst>
                  <a:ext uri="{FF2B5EF4-FFF2-40B4-BE49-F238E27FC236}">
                    <a16:creationId xmlns:a16="http://schemas.microsoft.com/office/drawing/2014/main" id="{3F41F6AE-9F41-4387-8EEC-F7CF28AF1B44}"/>
                  </a:ext>
                </a:extLst>
              </p:cNvPr>
              <p:cNvSpPr>
                <a:spLocks noChangeShapeType="1"/>
              </p:cNvSpPr>
              <p:nvPr/>
            </p:nvSpPr>
            <p:spPr bwMode="auto">
              <a:xfrm>
                <a:off x="5411226" y="4649031"/>
                <a:ext cx="1396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Line 117">
                <a:extLst>
                  <a:ext uri="{FF2B5EF4-FFF2-40B4-BE49-F238E27FC236}">
                    <a16:creationId xmlns:a16="http://schemas.microsoft.com/office/drawing/2014/main" id="{8A1AA6BE-B552-4A10-86E8-2EEF04BF90CD}"/>
                  </a:ext>
                </a:extLst>
              </p:cNvPr>
              <p:cNvSpPr>
                <a:spLocks noChangeShapeType="1"/>
              </p:cNvSpPr>
              <p:nvPr/>
            </p:nvSpPr>
            <p:spPr bwMode="auto">
              <a:xfrm>
                <a:off x="5459089" y="4649031"/>
                <a:ext cx="11966"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Line 118">
                <a:extLst>
                  <a:ext uri="{FF2B5EF4-FFF2-40B4-BE49-F238E27FC236}">
                    <a16:creationId xmlns:a16="http://schemas.microsoft.com/office/drawing/2014/main" id="{E02377B2-AC28-4907-A83A-EDC3252502FF}"/>
                  </a:ext>
                </a:extLst>
              </p:cNvPr>
              <p:cNvSpPr>
                <a:spLocks noChangeShapeType="1"/>
              </p:cNvSpPr>
              <p:nvPr/>
            </p:nvSpPr>
            <p:spPr bwMode="auto">
              <a:xfrm>
                <a:off x="5471055" y="4649031"/>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Line 119">
                <a:extLst>
                  <a:ext uri="{FF2B5EF4-FFF2-40B4-BE49-F238E27FC236}">
                    <a16:creationId xmlns:a16="http://schemas.microsoft.com/office/drawing/2014/main" id="{B1EDB4AC-1953-4EE1-ACA7-4079F93063B8}"/>
                  </a:ext>
                </a:extLst>
              </p:cNvPr>
              <p:cNvSpPr>
                <a:spLocks noChangeShapeType="1"/>
              </p:cNvSpPr>
              <p:nvPr/>
            </p:nvSpPr>
            <p:spPr bwMode="auto">
              <a:xfrm>
                <a:off x="5479032" y="4649031"/>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Line 120">
                <a:extLst>
                  <a:ext uri="{FF2B5EF4-FFF2-40B4-BE49-F238E27FC236}">
                    <a16:creationId xmlns:a16="http://schemas.microsoft.com/office/drawing/2014/main" id="{D040F2F4-9ABD-478B-8E18-768F5F682268}"/>
                  </a:ext>
                </a:extLst>
              </p:cNvPr>
              <p:cNvSpPr>
                <a:spLocks noChangeShapeType="1"/>
              </p:cNvSpPr>
              <p:nvPr/>
            </p:nvSpPr>
            <p:spPr bwMode="auto">
              <a:xfrm>
                <a:off x="5487009" y="4649031"/>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Line 121">
                <a:extLst>
                  <a:ext uri="{FF2B5EF4-FFF2-40B4-BE49-F238E27FC236}">
                    <a16:creationId xmlns:a16="http://schemas.microsoft.com/office/drawing/2014/main" id="{AB975879-316B-40EB-B4AD-A65F47971FDF}"/>
                  </a:ext>
                </a:extLst>
              </p:cNvPr>
              <p:cNvSpPr>
                <a:spLocks noChangeShapeType="1"/>
              </p:cNvSpPr>
              <p:nvPr/>
            </p:nvSpPr>
            <p:spPr bwMode="auto">
              <a:xfrm flipV="1">
                <a:off x="5494986" y="4618196"/>
                <a:ext cx="0" cy="30836"/>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Line 122">
                <a:extLst>
                  <a:ext uri="{FF2B5EF4-FFF2-40B4-BE49-F238E27FC236}">
                    <a16:creationId xmlns:a16="http://schemas.microsoft.com/office/drawing/2014/main" id="{A25C3B8B-97C1-48B0-802D-EC440D8EAB17}"/>
                  </a:ext>
                </a:extLst>
              </p:cNvPr>
              <p:cNvSpPr>
                <a:spLocks noChangeShapeType="1"/>
              </p:cNvSpPr>
              <p:nvPr/>
            </p:nvSpPr>
            <p:spPr bwMode="auto">
              <a:xfrm>
                <a:off x="5494986" y="4618196"/>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Line 123">
                <a:extLst>
                  <a:ext uri="{FF2B5EF4-FFF2-40B4-BE49-F238E27FC236}">
                    <a16:creationId xmlns:a16="http://schemas.microsoft.com/office/drawing/2014/main" id="{4548F87F-171F-4EEB-9855-7CAC68913446}"/>
                  </a:ext>
                </a:extLst>
              </p:cNvPr>
              <p:cNvSpPr>
                <a:spLocks noChangeShapeType="1"/>
              </p:cNvSpPr>
              <p:nvPr/>
            </p:nvSpPr>
            <p:spPr bwMode="auto">
              <a:xfrm>
                <a:off x="5504957" y="4618196"/>
                <a:ext cx="1995"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Line 124">
                <a:extLst>
                  <a:ext uri="{FF2B5EF4-FFF2-40B4-BE49-F238E27FC236}">
                    <a16:creationId xmlns:a16="http://schemas.microsoft.com/office/drawing/2014/main" id="{98F37177-921A-4344-B0C3-A918AF61A609}"/>
                  </a:ext>
                </a:extLst>
              </p:cNvPr>
              <p:cNvSpPr>
                <a:spLocks noChangeShapeType="1"/>
              </p:cNvSpPr>
              <p:nvPr/>
            </p:nvSpPr>
            <p:spPr bwMode="auto">
              <a:xfrm>
                <a:off x="5542849" y="4618196"/>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Line 125">
                <a:extLst>
                  <a:ext uri="{FF2B5EF4-FFF2-40B4-BE49-F238E27FC236}">
                    <a16:creationId xmlns:a16="http://schemas.microsoft.com/office/drawing/2014/main" id="{CA6BA250-B511-4D65-91F1-51C9E1B6622D}"/>
                  </a:ext>
                </a:extLst>
              </p:cNvPr>
              <p:cNvSpPr>
                <a:spLocks noChangeShapeType="1"/>
              </p:cNvSpPr>
              <p:nvPr/>
            </p:nvSpPr>
            <p:spPr bwMode="auto">
              <a:xfrm>
                <a:off x="5546837" y="4618196"/>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Line 126">
                <a:extLst>
                  <a:ext uri="{FF2B5EF4-FFF2-40B4-BE49-F238E27FC236}">
                    <a16:creationId xmlns:a16="http://schemas.microsoft.com/office/drawing/2014/main" id="{3CD39F00-A68C-4392-AB46-3CDE2E97843C}"/>
                  </a:ext>
                </a:extLst>
              </p:cNvPr>
              <p:cNvSpPr>
                <a:spLocks noChangeShapeType="1"/>
              </p:cNvSpPr>
              <p:nvPr/>
            </p:nvSpPr>
            <p:spPr bwMode="auto">
              <a:xfrm>
                <a:off x="5554815" y="4618196"/>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Line 127">
                <a:extLst>
                  <a:ext uri="{FF2B5EF4-FFF2-40B4-BE49-F238E27FC236}">
                    <a16:creationId xmlns:a16="http://schemas.microsoft.com/office/drawing/2014/main" id="{7479C68C-AEA4-4395-86FC-F5ADF2458546}"/>
                  </a:ext>
                </a:extLst>
              </p:cNvPr>
              <p:cNvSpPr>
                <a:spLocks noChangeShapeType="1"/>
              </p:cNvSpPr>
              <p:nvPr/>
            </p:nvSpPr>
            <p:spPr bwMode="auto">
              <a:xfrm>
                <a:off x="5562792" y="4618196"/>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Line 128">
                <a:extLst>
                  <a:ext uri="{FF2B5EF4-FFF2-40B4-BE49-F238E27FC236}">
                    <a16:creationId xmlns:a16="http://schemas.microsoft.com/office/drawing/2014/main" id="{019DA7A2-E5C9-42D3-821B-D7782B584C6E}"/>
                  </a:ext>
                </a:extLst>
              </p:cNvPr>
              <p:cNvSpPr>
                <a:spLocks noChangeShapeType="1"/>
              </p:cNvSpPr>
              <p:nvPr/>
            </p:nvSpPr>
            <p:spPr bwMode="auto">
              <a:xfrm>
                <a:off x="5570769" y="4618196"/>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Line 129">
                <a:extLst>
                  <a:ext uri="{FF2B5EF4-FFF2-40B4-BE49-F238E27FC236}">
                    <a16:creationId xmlns:a16="http://schemas.microsoft.com/office/drawing/2014/main" id="{DF71ABBA-10DE-44CD-A2CF-73375A6DE126}"/>
                  </a:ext>
                </a:extLst>
              </p:cNvPr>
              <p:cNvSpPr>
                <a:spLocks noChangeShapeType="1"/>
              </p:cNvSpPr>
              <p:nvPr/>
            </p:nvSpPr>
            <p:spPr bwMode="auto">
              <a:xfrm>
                <a:off x="5588717" y="4618196"/>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Line 130">
                <a:extLst>
                  <a:ext uri="{FF2B5EF4-FFF2-40B4-BE49-F238E27FC236}">
                    <a16:creationId xmlns:a16="http://schemas.microsoft.com/office/drawing/2014/main" id="{06A8F4A6-4FBA-497F-86BC-56921AB45112}"/>
                  </a:ext>
                </a:extLst>
              </p:cNvPr>
              <p:cNvSpPr>
                <a:spLocks noChangeShapeType="1"/>
              </p:cNvSpPr>
              <p:nvPr/>
            </p:nvSpPr>
            <p:spPr bwMode="auto">
              <a:xfrm flipV="1">
                <a:off x="5596694" y="4593141"/>
                <a:ext cx="0" cy="25054"/>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Line 131">
                <a:extLst>
                  <a:ext uri="{FF2B5EF4-FFF2-40B4-BE49-F238E27FC236}">
                    <a16:creationId xmlns:a16="http://schemas.microsoft.com/office/drawing/2014/main" id="{686852B3-F550-4D46-B142-D059713B614C}"/>
                  </a:ext>
                </a:extLst>
              </p:cNvPr>
              <p:cNvSpPr>
                <a:spLocks noChangeShapeType="1"/>
              </p:cNvSpPr>
              <p:nvPr/>
            </p:nvSpPr>
            <p:spPr bwMode="auto">
              <a:xfrm flipV="1">
                <a:off x="5604671" y="4556525"/>
                <a:ext cx="0" cy="9637"/>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Line 132">
                <a:extLst>
                  <a:ext uri="{FF2B5EF4-FFF2-40B4-BE49-F238E27FC236}">
                    <a16:creationId xmlns:a16="http://schemas.microsoft.com/office/drawing/2014/main" id="{9A2E2FB7-DC30-4259-B0BC-65310817EE44}"/>
                  </a:ext>
                </a:extLst>
              </p:cNvPr>
              <p:cNvSpPr>
                <a:spLocks noChangeShapeType="1"/>
              </p:cNvSpPr>
              <p:nvPr/>
            </p:nvSpPr>
            <p:spPr bwMode="auto">
              <a:xfrm>
                <a:off x="5604671" y="455652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Line 133">
                <a:extLst>
                  <a:ext uri="{FF2B5EF4-FFF2-40B4-BE49-F238E27FC236}">
                    <a16:creationId xmlns:a16="http://schemas.microsoft.com/office/drawing/2014/main" id="{48F1711B-9548-43AE-97E0-6A561DD19B2A}"/>
                  </a:ext>
                </a:extLst>
              </p:cNvPr>
              <p:cNvSpPr>
                <a:spLocks noChangeShapeType="1"/>
              </p:cNvSpPr>
              <p:nvPr/>
            </p:nvSpPr>
            <p:spPr bwMode="auto">
              <a:xfrm>
                <a:off x="5612648" y="4556525"/>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Line 134">
                <a:extLst>
                  <a:ext uri="{FF2B5EF4-FFF2-40B4-BE49-F238E27FC236}">
                    <a16:creationId xmlns:a16="http://schemas.microsoft.com/office/drawing/2014/main" id="{1D88D9EF-DC9F-47A2-BBB8-C7591478A5F8}"/>
                  </a:ext>
                </a:extLst>
              </p:cNvPr>
              <p:cNvSpPr>
                <a:spLocks noChangeShapeType="1"/>
              </p:cNvSpPr>
              <p:nvPr/>
            </p:nvSpPr>
            <p:spPr bwMode="auto">
              <a:xfrm>
                <a:off x="5622620" y="455652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Line 135">
                <a:extLst>
                  <a:ext uri="{FF2B5EF4-FFF2-40B4-BE49-F238E27FC236}">
                    <a16:creationId xmlns:a16="http://schemas.microsoft.com/office/drawing/2014/main" id="{934326C3-09FB-4B08-B29F-592CF9EC7393}"/>
                  </a:ext>
                </a:extLst>
              </p:cNvPr>
              <p:cNvSpPr>
                <a:spLocks noChangeShapeType="1"/>
              </p:cNvSpPr>
              <p:nvPr/>
            </p:nvSpPr>
            <p:spPr bwMode="auto">
              <a:xfrm>
                <a:off x="5630597" y="455652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Line 136">
                <a:extLst>
                  <a:ext uri="{FF2B5EF4-FFF2-40B4-BE49-F238E27FC236}">
                    <a16:creationId xmlns:a16="http://schemas.microsoft.com/office/drawing/2014/main" id="{4BC08F61-4AF0-4421-82D5-84884971BA8F}"/>
                  </a:ext>
                </a:extLst>
              </p:cNvPr>
              <p:cNvSpPr>
                <a:spLocks noChangeShapeType="1"/>
              </p:cNvSpPr>
              <p:nvPr/>
            </p:nvSpPr>
            <p:spPr bwMode="auto">
              <a:xfrm>
                <a:off x="5638574" y="4556525"/>
                <a:ext cx="3589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Line 137">
                <a:extLst>
                  <a:ext uri="{FF2B5EF4-FFF2-40B4-BE49-F238E27FC236}">
                    <a16:creationId xmlns:a16="http://schemas.microsoft.com/office/drawing/2014/main" id="{0D2673AB-03F8-43A9-8DBE-3137CCAB22B2}"/>
                  </a:ext>
                </a:extLst>
              </p:cNvPr>
              <p:cNvSpPr>
                <a:spLocks noChangeShapeType="1"/>
              </p:cNvSpPr>
              <p:nvPr/>
            </p:nvSpPr>
            <p:spPr bwMode="auto">
              <a:xfrm>
                <a:off x="5708374" y="4556525"/>
                <a:ext cx="598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Line 138">
                <a:extLst>
                  <a:ext uri="{FF2B5EF4-FFF2-40B4-BE49-F238E27FC236}">
                    <a16:creationId xmlns:a16="http://schemas.microsoft.com/office/drawing/2014/main" id="{E9D0E083-4F92-4FF9-B1D7-D7500B8AC071}"/>
                  </a:ext>
                </a:extLst>
              </p:cNvPr>
              <p:cNvSpPr>
                <a:spLocks noChangeShapeType="1"/>
              </p:cNvSpPr>
              <p:nvPr/>
            </p:nvSpPr>
            <p:spPr bwMode="auto">
              <a:xfrm>
                <a:off x="5714357" y="4556525"/>
                <a:ext cx="4188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Line 139">
                <a:extLst>
                  <a:ext uri="{FF2B5EF4-FFF2-40B4-BE49-F238E27FC236}">
                    <a16:creationId xmlns:a16="http://schemas.microsoft.com/office/drawing/2014/main" id="{77992F60-A756-4D44-933F-2E4200BAB395}"/>
                  </a:ext>
                </a:extLst>
              </p:cNvPr>
              <p:cNvSpPr>
                <a:spLocks noChangeShapeType="1"/>
              </p:cNvSpPr>
              <p:nvPr/>
            </p:nvSpPr>
            <p:spPr bwMode="auto">
              <a:xfrm>
                <a:off x="5756237" y="4556525"/>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Line 140">
                <a:extLst>
                  <a:ext uri="{FF2B5EF4-FFF2-40B4-BE49-F238E27FC236}">
                    <a16:creationId xmlns:a16="http://schemas.microsoft.com/office/drawing/2014/main" id="{C4D3A9F6-A384-45F5-8B22-72331FF174FF}"/>
                  </a:ext>
                </a:extLst>
              </p:cNvPr>
              <p:cNvSpPr>
                <a:spLocks noChangeShapeType="1"/>
              </p:cNvSpPr>
              <p:nvPr/>
            </p:nvSpPr>
            <p:spPr bwMode="auto">
              <a:xfrm>
                <a:off x="5772191" y="4556525"/>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Line 141">
                <a:extLst>
                  <a:ext uri="{FF2B5EF4-FFF2-40B4-BE49-F238E27FC236}">
                    <a16:creationId xmlns:a16="http://schemas.microsoft.com/office/drawing/2014/main" id="{E3465D55-7C28-4FDD-90C4-861770CEB2F1}"/>
                  </a:ext>
                </a:extLst>
              </p:cNvPr>
              <p:cNvSpPr>
                <a:spLocks noChangeShapeType="1"/>
              </p:cNvSpPr>
              <p:nvPr/>
            </p:nvSpPr>
            <p:spPr bwMode="auto">
              <a:xfrm>
                <a:off x="5792134" y="4523762"/>
                <a:ext cx="1396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Line 142">
                <a:extLst>
                  <a:ext uri="{FF2B5EF4-FFF2-40B4-BE49-F238E27FC236}">
                    <a16:creationId xmlns:a16="http://schemas.microsoft.com/office/drawing/2014/main" id="{C45DA37E-BCD9-41A8-9624-ED7C86B92DE7}"/>
                  </a:ext>
                </a:extLst>
              </p:cNvPr>
              <p:cNvSpPr>
                <a:spLocks noChangeShapeType="1"/>
              </p:cNvSpPr>
              <p:nvPr/>
            </p:nvSpPr>
            <p:spPr bwMode="auto">
              <a:xfrm>
                <a:off x="5806094" y="4523762"/>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Line 143">
                <a:extLst>
                  <a:ext uri="{FF2B5EF4-FFF2-40B4-BE49-F238E27FC236}">
                    <a16:creationId xmlns:a16="http://schemas.microsoft.com/office/drawing/2014/main" id="{20BF9160-A778-4E76-BA40-5E49AD3CCEA2}"/>
                  </a:ext>
                </a:extLst>
              </p:cNvPr>
              <p:cNvSpPr>
                <a:spLocks noChangeShapeType="1"/>
              </p:cNvSpPr>
              <p:nvPr/>
            </p:nvSpPr>
            <p:spPr bwMode="auto">
              <a:xfrm>
                <a:off x="5824042" y="452376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Line 144">
                <a:extLst>
                  <a:ext uri="{FF2B5EF4-FFF2-40B4-BE49-F238E27FC236}">
                    <a16:creationId xmlns:a16="http://schemas.microsoft.com/office/drawing/2014/main" id="{B2D19E8F-130D-4A4E-B5A7-B172F0420657}"/>
                  </a:ext>
                </a:extLst>
              </p:cNvPr>
              <p:cNvSpPr>
                <a:spLocks noChangeShapeType="1"/>
              </p:cNvSpPr>
              <p:nvPr/>
            </p:nvSpPr>
            <p:spPr bwMode="auto">
              <a:xfrm>
                <a:off x="5832019" y="452376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Line 145">
                <a:extLst>
                  <a:ext uri="{FF2B5EF4-FFF2-40B4-BE49-F238E27FC236}">
                    <a16:creationId xmlns:a16="http://schemas.microsoft.com/office/drawing/2014/main" id="{B4871769-B734-47D5-8B03-3A5222CE1B18}"/>
                  </a:ext>
                </a:extLst>
              </p:cNvPr>
              <p:cNvSpPr>
                <a:spLocks noChangeShapeType="1"/>
              </p:cNvSpPr>
              <p:nvPr/>
            </p:nvSpPr>
            <p:spPr bwMode="auto">
              <a:xfrm>
                <a:off x="5839997" y="4523762"/>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Line 146">
                <a:extLst>
                  <a:ext uri="{FF2B5EF4-FFF2-40B4-BE49-F238E27FC236}">
                    <a16:creationId xmlns:a16="http://schemas.microsoft.com/office/drawing/2014/main" id="{42B73276-3D94-44E8-B800-4779AF9A0ACD}"/>
                  </a:ext>
                </a:extLst>
              </p:cNvPr>
              <p:cNvSpPr>
                <a:spLocks noChangeShapeType="1"/>
              </p:cNvSpPr>
              <p:nvPr/>
            </p:nvSpPr>
            <p:spPr bwMode="auto">
              <a:xfrm>
                <a:off x="5857946" y="4523762"/>
                <a:ext cx="1396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Line 147">
                <a:extLst>
                  <a:ext uri="{FF2B5EF4-FFF2-40B4-BE49-F238E27FC236}">
                    <a16:creationId xmlns:a16="http://schemas.microsoft.com/office/drawing/2014/main" id="{E9641C6B-A2A8-4315-8B4E-C81A2C776150}"/>
                  </a:ext>
                </a:extLst>
              </p:cNvPr>
              <p:cNvSpPr>
                <a:spLocks noChangeShapeType="1"/>
              </p:cNvSpPr>
              <p:nvPr/>
            </p:nvSpPr>
            <p:spPr bwMode="auto">
              <a:xfrm>
                <a:off x="5907802" y="4523762"/>
                <a:ext cx="0"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Line 148">
                <a:extLst>
                  <a:ext uri="{FF2B5EF4-FFF2-40B4-BE49-F238E27FC236}">
                    <a16:creationId xmlns:a16="http://schemas.microsoft.com/office/drawing/2014/main" id="{C85F5DBC-EAF3-4A3F-A3EA-3E582F4FE0E4}"/>
                  </a:ext>
                </a:extLst>
              </p:cNvPr>
              <p:cNvSpPr>
                <a:spLocks noChangeShapeType="1"/>
              </p:cNvSpPr>
              <p:nvPr/>
            </p:nvSpPr>
            <p:spPr bwMode="auto">
              <a:xfrm>
                <a:off x="5907802" y="452376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Line 149">
                <a:extLst>
                  <a:ext uri="{FF2B5EF4-FFF2-40B4-BE49-F238E27FC236}">
                    <a16:creationId xmlns:a16="http://schemas.microsoft.com/office/drawing/2014/main" id="{BF4C96D3-9E9F-4711-B738-0BC0AD5B2290}"/>
                  </a:ext>
                </a:extLst>
              </p:cNvPr>
              <p:cNvSpPr>
                <a:spLocks noChangeShapeType="1"/>
              </p:cNvSpPr>
              <p:nvPr/>
            </p:nvSpPr>
            <p:spPr bwMode="auto">
              <a:xfrm>
                <a:off x="5915779" y="452376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Line 150">
                <a:extLst>
                  <a:ext uri="{FF2B5EF4-FFF2-40B4-BE49-F238E27FC236}">
                    <a16:creationId xmlns:a16="http://schemas.microsoft.com/office/drawing/2014/main" id="{9ECF242C-5195-4ED3-8FF2-3B4F186734FF}"/>
                  </a:ext>
                </a:extLst>
              </p:cNvPr>
              <p:cNvSpPr>
                <a:spLocks noChangeShapeType="1"/>
              </p:cNvSpPr>
              <p:nvPr/>
            </p:nvSpPr>
            <p:spPr bwMode="auto">
              <a:xfrm>
                <a:off x="5923757" y="4523762"/>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Line 151">
                <a:extLst>
                  <a:ext uri="{FF2B5EF4-FFF2-40B4-BE49-F238E27FC236}">
                    <a16:creationId xmlns:a16="http://schemas.microsoft.com/office/drawing/2014/main" id="{8886CA65-9711-4740-A66E-F5FA52EDDC97}"/>
                  </a:ext>
                </a:extLst>
              </p:cNvPr>
              <p:cNvSpPr>
                <a:spLocks noChangeShapeType="1"/>
              </p:cNvSpPr>
              <p:nvPr/>
            </p:nvSpPr>
            <p:spPr bwMode="auto">
              <a:xfrm>
                <a:off x="5933729" y="452376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Line 152">
                <a:extLst>
                  <a:ext uri="{FF2B5EF4-FFF2-40B4-BE49-F238E27FC236}">
                    <a16:creationId xmlns:a16="http://schemas.microsoft.com/office/drawing/2014/main" id="{C1F08329-0179-4415-B921-31BD5C0A631E}"/>
                  </a:ext>
                </a:extLst>
              </p:cNvPr>
              <p:cNvSpPr>
                <a:spLocks noChangeShapeType="1"/>
              </p:cNvSpPr>
              <p:nvPr/>
            </p:nvSpPr>
            <p:spPr bwMode="auto">
              <a:xfrm>
                <a:off x="5941706" y="452376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Line 153">
                <a:extLst>
                  <a:ext uri="{FF2B5EF4-FFF2-40B4-BE49-F238E27FC236}">
                    <a16:creationId xmlns:a16="http://schemas.microsoft.com/office/drawing/2014/main" id="{AE493D6A-C27A-4A32-A429-AA0359341C12}"/>
                  </a:ext>
                </a:extLst>
              </p:cNvPr>
              <p:cNvSpPr>
                <a:spLocks noChangeShapeType="1"/>
              </p:cNvSpPr>
              <p:nvPr/>
            </p:nvSpPr>
            <p:spPr bwMode="auto">
              <a:xfrm>
                <a:off x="5949683" y="452376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Line 154">
                <a:extLst>
                  <a:ext uri="{FF2B5EF4-FFF2-40B4-BE49-F238E27FC236}">
                    <a16:creationId xmlns:a16="http://schemas.microsoft.com/office/drawing/2014/main" id="{85AD7208-7874-4419-9DD9-06229E9A3875}"/>
                  </a:ext>
                </a:extLst>
              </p:cNvPr>
              <p:cNvSpPr>
                <a:spLocks noChangeShapeType="1"/>
              </p:cNvSpPr>
              <p:nvPr/>
            </p:nvSpPr>
            <p:spPr bwMode="auto">
              <a:xfrm>
                <a:off x="5957660" y="4523762"/>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Line 155">
                <a:extLst>
                  <a:ext uri="{FF2B5EF4-FFF2-40B4-BE49-F238E27FC236}">
                    <a16:creationId xmlns:a16="http://schemas.microsoft.com/office/drawing/2014/main" id="{EB5454FA-5B74-4A04-BFCA-9AE42474478F}"/>
                  </a:ext>
                </a:extLst>
              </p:cNvPr>
              <p:cNvSpPr>
                <a:spLocks noChangeShapeType="1"/>
              </p:cNvSpPr>
              <p:nvPr/>
            </p:nvSpPr>
            <p:spPr bwMode="auto">
              <a:xfrm>
                <a:off x="5967631" y="452376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Line 156">
                <a:extLst>
                  <a:ext uri="{FF2B5EF4-FFF2-40B4-BE49-F238E27FC236}">
                    <a16:creationId xmlns:a16="http://schemas.microsoft.com/office/drawing/2014/main" id="{A07D590A-8721-4750-B7FA-8787E173B885}"/>
                  </a:ext>
                </a:extLst>
              </p:cNvPr>
              <p:cNvSpPr>
                <a:spLocks noChangeShapeType="1"/>
              </p:cNvSpPr>
              <p:nvPr/>
            </p:nvSpPr>
            <p:spPr bwMode="auto">
              <a:xfrm>
                <a:off x="5975608" y="452376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Line 157">
                <a:extLst>
                  <a:ext uri="{FF2B5EF4-FFF2-40B4-BE49-F238E27FC236}">
                    <a16:creationId xmlns:a16="http://schemas.microsoft.com/office/drawing/2014/main" id="{CA4156AF-C81E-4AFE-88C4-AA87BED5F6D9}"/>
                  </a:ext>
                </a:extLst>
              </p:cNvPr>
              <p:cNvSpPr>
                <a:spLocks noChangeShapeType="1"/>
              </p:cNvSpPr>
              <p:nvPr/>
            </p:nvSpPr>
            <p:spPr bwMode="auto">
              <a:xfrm>
                <a:off x="5983585" y="4523762"/>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Line 158">
                <a:extLst>
                  <a:ext uri="{FF2B5EF4-FFF2-40B4-BE49-F238E27FC236}">
                    <a16:creationId xmlns:a16="http://schemas.microsoft.com/office/drawing/2014/main" id="{95BB290F-860E-4A6F-BC73-774CF7024636}"/>
                  </a:ext>
                </a:extLst>
              </p:cNvPr>
              <p:cNvSpPr>
                <a:spLocks noChangeShapeType="1"/>
              </p:cNvSpPr>
              <p:nvPr/>
            </p:nvSpPr>
            <p:spPr bwMode="auto">
              <a:xfrm>
                <a:off x="6023471" y="4523762"/>
                <a:ext cx="1995"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Line 159">
                <a:extLst>
                  <a:ext uri="{FF2B5EF4-FFF2-40B4-BE49-F238E27FC236}">
                    <a16:creationId xmlns:a16="http://schemas.microsoft.com/office/drawing/2014/main" id="{D30235D3-B5FA-413F-910E-623077C18535}"/>
                  </a:ext>
                </a:extLst>
              </p:cNvPr>
              <p:cNvSpPr>
                <a:spLocks noChangeShapeType="1"/>
              </p:cNvSpPr>
              <p:nvPr/>
            </p:nvSpPr>
            <p:spPr bwMode="auto">
              <a:xfrm>
                <a:off x="6025466" y="4523762"/>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Line 160">
                <a:extLst>
                  <a:ext uri="{FF2B5EF4-FFF2-40B4-BE49-F238E27FC236}">
                    <a16:creationId xmlns:a16="http://schemas.microsoft.com/office/drawing/2014/main" id="{7D569992-66D1-4C2F-AFEF-1981A2FE9232}"/>
                  </a:ext>
                </a:extLst>
              </p:cNvPr>
              <p:cNvSpPr>
                <a:spLocks noChangeShapeType="1"/>
              </p:cNvSpPr>
              <p:nvPr/>
            </p:nvSpPr>
            <p:spPr bwMode="auto">
              <a:xfrm>
                <a:off x="6043414" y="452376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Line 161">
                <a:extLst>
                  <a:ext uri="{FF2B5EF4-FFF2-40B4-BE49-F238E27FC236}">
                    <a16:creationId xmlns:a16="http://schemas.microsoft.com/office/drawing/2014/main" id="{B7DDA586-473B-400F-A8AF-8549D0430DD9}"/>
                  </a:ext>
                </a:extLst>
              </p:cNvPr>
              <p:cNvSpPr>
                <a:spLocks noChangeShapeType="1"/>
              </p:cNvSpPr>
              <p:nvPr/>
            </p:nvSpPr>
            <p:spPr bwMode="auto">
              <a:xfrm flipV="1">
                <a:off x="6051391" y="4490999"/>
                <a:ext cx="0" cy="32763"/>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Line 162">
                <a:extLst>
                  <a:ext uri="{FF2B5EF4-FFF2-40B4-BE49-F238E27FC236}">
                    <a16:creationId xmlns:a16="http://schemas.microsoft.com/office/drawing/2014/main" id="{0E868B1D-B1F7-4BDF-B441-D7EBB63A654A}"/>
                  </a:ext>
                </a:extLst>
              </p:cNvPr>
              <p:cNvSpPr>
                <a:spLocks noChangeShapeType="1"/>
              </p:cNvSpPr>
              <p:nvPr/>
            </p:nvSpPr>
            <p:spPr bwMode="auto">
              <a:xfrm>
                <a:off x="6051391" y="449099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Line 163">
                <a:extLst>
                  <a:ext uri="{FF2B5EF4-FFF2-40B4-BE49-F238E27FC236}">
                    <a16:creationId xmlns:a16="http://schemas.microsoft.com/office/drawing/2014/main" id="{7C3D6497-7AC9-4004-B116-341E8DB0374D}"/>
                  </a:ext>
                </a:extLst>
              </p:cNvPr>
              <p:cNvSpPr>
                <a:spLocks noChangeShapeType="1"/>
              </p:cNvSpPr>
              <p:nvPr/>
            </p:nvSpPr>
            <p:spPr bwMode="auto">
              <a:xfrm>
                <a:off x="6059368" y="449099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Line 164">
                <a:extLst>
                  <a:ext uri="{FF2B5EF4-FFF2-40B4-BE49-F238E27FC236}">
                    <a16:creationId xmlns:a16="http://schemas.microsoft.com/office/drawing/2014/main" id="{FAB9049F-0BB5-4440-84F3-6F349A2EE815}"/>
                  </a:ext>
                </a:extLst>
              </p:cNvPr>
              <p:cNvSpPr>
                <a:spLocks noChangeShapeType="1"/>
              </p:cNvSpPr>
              <p:nvPr/>
            </p:nvSpPr>
            <p:spPr bwMode="auto">
              <a:xfrm flipV="1">
                <a:off x="6067345" y="4489072"/>
                <a:ext cx="0" cy="1928"/>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Line 165">
                <a:extLst>
                  <a:ext uri="{FF2B5EF4-FFF2-40B4-BE49-F238E27FC236}">
                    <a16:creationId xmlns:a16="http://schemas.microsoft.com/office/drawing/2014/main" id="{BDB144BB-3ED5-43C6-9262-B3F4BC70DF5E}"/>
                  </a:ext>
                </a:extLst>
              </p:cNvPr>
              <p:cNvSpPr>
                <a:spLocks noChangeShapeType="1"/>
              </p:cNvSpPr>
              <p:nvPr/>
            </p:nvSpPr>
            <p:spPr bwMode="auto">
              <a:xfrm>
                <a:off x="6071334" y="4460164"/>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Line 166">
                <a:extLst>
                  <a:ext uri="{FF2B5EF4-FFF2-40B4-BE49-F238E27FC236}">
                    <a16:creationId xmlns:a16="http://schemas.microsoft.com/office/drawing/2014/main" id="{4AF85A99-1B0F-41C8-A411-D35D794C808B}"/>
                  </a:ext>
                </a:extLst>
              </p:cNvPr>
              <p:cNvSpPr>
                <a:spLocks noChangeShapeType="1"/>
              </p:cNvSpPr>
              <p:nvPr/>
            </p:nvSpPr>
            <p:spPr bwMode="auto">
              <a:xfrm>
                <a:off x="6075322" y="4460164"/>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Line 167">
                <a:extLst>
                  <a:ext uri="{FF2B5EF4-FFF2-40B4-BE49-F238E27FC236}">
                    <a16:creationId xmlns:a16="http://schemas.microsoft.com/office/drawing/2014/main" id="{A3BAACEA-D6AE-4F2B-86E4-39D34A878884}"/>
                  </a:ext>
                </a:extLst>
              </p:cNvPr>
              <p:cNvSpPr>
                <a:spLocks noChangeShapeType="1"/>
              </p:cNvSpPr>
              <p:nvPr/>
            </p:nvSpPr>
            <p:spPr bwMode="auto">
              <a:xfrm>
                <a:off x="6085294" y="4460164"/>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Line 168">
                <a:extLst>
                  <a:ext uri="{FF2B5EF4-FFF2-40B4-BE49-F238E27FC236}">
                    <a16:creationId xmlns:a16="http://schemas.microsoft.com/office/drawing/2014/main" id="{8EF139D8-2D3F-466E-ABC6-F752E76D5026}"/>
                  </a:ext>
                </a:extLst>
              </p:cNvPr>
              <p:cNvSpPr>
                <a:spLocks noChangeShapeType="1"/>
              </p:cNvSpPr>
              <p:nvPr/>
            </p:nvSpPr>
            <p:spPr bwMode="auto">
              <a:xfrm>
                <a:off x="6101248" y="4460164"/>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Line 169">
                <a:extLst>
                  <a:ext uri="{FF2B5EF4-FFF2-40B4-BE49-F238E27FC236}">
                    <a16:creationId xmlns:a16="http://schemas.microsoft.com/office/drawing/2014/main" id="{0C041701-5BF2-4E48-838C-C145D1B934F8}"/>
                  </a:ext>
                </a:extLst>
              </p:cNvPr>
              <p:cNvSpPr>
                <a:spLocks noChangeShapeType="1"/>
              </p:cNvSpPr>
              <p:nvPr/>
            </p:nvSpPr>
            <p:spPr bwMode="auto">
              <a:xfrm>
                <a:off x="6109226" y="4460164"/>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Line 170">
                <a:extLst>
                  <a:ext uri="{FF2B5EF4-FFF2-40B4-BE49-F238E27FC236}">
                    <a16:creationId xmlns:a16="http://schemas.microsoft.com/office/drawing/2014/main" id="{DFF56C50-4031-4014-9596-EA72987A040C}"/>
                  </a:ext>
                </a:extLst>
              </p:cNvPr>
              <p:cNvSpPr>
                <a:spLocks noChangeShapeType="1"/>
              </p:cNvSpPr>
              <p:nvPr/>
            </p:nvSpPr>
            <p:spPr bwMode="auto">
              <a:xfrm>
                <a:off x="6119196" y="4460164"/>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Line 171">
                <a:extLst>
                  <a:ext uri="{FF2B5EF4-FFF2-40B4-BE49-F238E27FC236}">
                    <a16:creationId xmlns:a16="http://schemas.microsoft.com/office/drawing/2014/main" id="{C2905152-33DD-4E47-8A51-2D9A5A627250}"/>
                  </a:ext>
                </a:extLst>
              </p:cNvPr>
              <p:cNvSpPr>
                <a:spLocks noChangeShapeType="1"/>
              </p:cNvSpPr>
              <p:nvPr/>
            </p:nvSpPr>
            <p:spPr bwMode="auto">
              <a:xfrm>
                <a:off x="6127174" y="4460164"/>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Line 172">
                <a:extLst>
                  <a:ext uri="{FF2B5EF4-FFF2-40B4-BE49-F238E27FC236}">
                    <a16:creationId xmlns:a16="http://schemas.microsoft.com/office/drawing/2014/main" id="{62933021-EE4A-49A8-AF8B-B303F1E40ABB}"/>
                  </a:ext>
                </a:extLst>
              </p:cNvPr>
              <p:cNvSpPr>
                <a:spLocks noChangeShapeType="1"/>
              </p:cNvSpPr>
              <p:nvPr/>
            </p:nvSpPr>
            <p:spPr bwMode="auto">
              <a:xfrm>
                <a:off x="6135151" y="4460164"/>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Line 173">
                <a:extLst>
                  <a:ext uri="{FF2B5EF4-FFF2-40B4-BE49-F238E27FC236}">
                    <a16:creationId xmlns:a16="http://schemas.microsoft.com/office/drawing/2014/main" id="{9FDEFA06-1ED2-4CFC-AC1B-0637E7D00C21}"/>
                  </a:ext>
                </a:extLst>
              </p:cNvPr>
              <p:cNvSpPr>
                <a:spLocks noChangeShapeType="1"/>
              </p:cNvSpPr>
              <p:nvPr/>
            </p:nvSpPr>
            <p:spPr bwMode="auto">
              <a:xfrm>
                <a:off x="6143128" y="4460164"/>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Line 174">
                <a:extLst>
                  <a:ext uri="{FF2B5EF4-FFF2-40B4-BE49-F238E27FC236}">
                    <a16:creationId xmlns:a16="http://schemas.microsoft.com/office/drawing/2014/main" id="{084FE7AB-82BA-4AF6-B699-505275E5DDCB}"/>
                  </a:ext>
                </a:extLst>
              </p:cNvPr>
              <p:cNvSpPr>
                <a:spLocks noChangeShapeType="1"/>
              </p:cNvSpPr>
              <p:nvPr/>
            </p:nvSpPr>
            <p:spPr bwMode="auto">
              <a:xfrm>
                <a:off x="6151105" y="4460164"/>
                <a:ext cx="1995"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Line 175">
                <a:extLst>
                  <a:ext uri="{FF2B5EF4-FFF2-40B4-BE49-F238E27FC236}">
                    <a16:creationId xmlns:a16="http://schemas.microsoft.com/office/drawing/2014/main" id="{9FF4C210-2EE0-4ED2-BB40-1C8432BAE0D7}"/>
                  </a:ext>
                </a:extLst>
              </p:cNvPr>
              <p:cNvSpPr>
                <a:spLocks noChangeShapeType="1"/>
              </p:cNvSpPr>
              <p:nvPr/>
            </p:nvSpPr>
            <p:spPr bwMode="auto">
              <a:xfrm>
                <a:off x="6187002" y="4460164"/>
                <a:ext cx="2393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Line 176">
                <a:extLst>
                  <a:ext uri="{FF2B5EF4-FFF2-40B4-BE49-F238E27FC236}">
                    <a16:creationId xmlns:a16="http://schemas.microsoft.com/office/drawing/2014/main" id="{642FE325-6BA7-487B-9CF3-DD773A96653F}"/>
                  </a:ext>
                </a:extLst>
              </p:cNvPr>
              <p:cNvSpPr>
                <a:spLocks noChangeShapeType="1"/>
              </p:cNvSpPr>
              <p:nvPr/>
            </p:nvSpPr>
            <p:spPr bwMode="auto">
              <a:xfrm>
                <a:off x="6210933" y="4460164"/>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Line 177">
                <a:extLst>
                  <a:ext uri="{FF2B5EF4-FFF2-40B4-BE49-F238E27FC236}">
                    <a16:creationId xmlns:a16="http://schemas.microsoft.com/office/drawing/2014/main" id="{72140214-1349-43A1-BA52-FE569205A304}"/>
                  </a:ext>
                </a:extLst>
              </p:cNvPr>
              <p:cNvSpPr>
                <a:spLocks noChangeShapeType="1"/>
              </p:cNvSpPr>
              <p:nvPr/>
            </p:nvSpPr>
            <p:spPr bwMode="auto">
              <a:xfrm>
                <a:off x="6226888" y="4460164"/>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Line 178">
                <a:extLst>
                  <a:ext uri="{FF2B5EF4-FFF2-40B4-BE49-F238E27FC236}">
                    <a16:creationId xmlns:a16="http://schemas.microsoft.com/office/drawing/2014/main" id="{031D0D65-7BE8-472B-AFD0-C586500B7F22}"/>
                  </a:ext>
                </a:extLst>
              </p:cNvPr>
              <p:cNvSpPr>
                <a:spLocks noChangeShapeType="1"/>
              </p:cNvSpPr>
              <p:nvPr/>
            </p:nvSpPr>
            <p:spPr bwMode="auto">
              <a:xfrm>
                <a:off x="6236860" y="4460164"/>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Line 179">
                <a:extLst>
                  <a:ext uri="{FF2B5EF4-FFF2-40B4-BE49-F238E27FC236}">
                    <a16:creationId xmlns:a16="http://schemas.microsoft.com/office/drawing/2014/main" id="{4B02F4E2-4E97-481F-BB48-5530DC059BF7}"/>
                  </a:ext>
                </a:extLst>
              </p:cNvPr>
              <p:cNvSpPr>
                <a:spLocks noChangeShapeType="1"/>
              </p:cNvSpPr>
              <p:nvPr/>
            </p:nvSpPr>
            <p:spPr bwMode="auto">
              <a:xfrm>
                <a:off x="6244837" y="4460164"/>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Line 180">
                <a:extLst>
                  <a:ext uri="{FF2B5EF4-FFF2-40B4-BE49-F238E27FC236}">
                    <a16:creationId xmlns:a16="http://schemas.microsoft.com/office/drawing/2014/main" id="{00FB3ABF-E730-4D9A-A3DA-A0CFA3F47E76}"/>
                  </a:ext>
                </a:extLst>
              </p:cNvPr>
              <p:cNvSpPr>
                <a:spLocks noChangeShapeType="1"/>
              </p:cNvSpPr>
              <p:nvPr/>
            </p:nvSpPr>
            <p:spPr bwMode="auto">
              <a:xfrm>
                <a:off x="6252814" y="4460164"/>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Line 181">
                <a:extLst>
                  <a:ext uri="{FF2B5EF4-FFF2-40B4-BE49-F238E27FC236}">
                    <a16:creationId xmlns:a16="http://schemas.microsoft.com/office/drawing/2014/main" id="{135670CE-E316-43E6-8757-1554ADB77B1C}"/>
                  </a:ext>
                </a:extLst>
              </p:cNvPr>
              <p:cNvSpPr>
                <a:spLocks noChangeShapeType="1"/>
              </p:cNvSpPr>
              <p:nvPr/>
            </p:nvSpPr>
            <p:spPr bwMode="auto">
              <a:xfrm>
                <a:off x="6260791" y="4460164"/>
                <a:ext cx="598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Line 182">
                <a:extLst>
                  <a:ext uri="{FF2B5EF4-FFF2-40B4-BE49-F238E27FC236}">
                    <a16:creationId xmlns:a16="http://schemas.microsoft.com/office/drawing/2014/main" id="{75D6462B-E9A8-4C52-BB47-6E2B4DE85429}"/>
                  </a:ext>
                </a:extLst>
              </p:cNvPr>
              <p:cNvSpPr>
                <a:spLocks noChangeShapeType="1"/>
              </p:cNvSpPr>
              <p:nvPr/>
            </p:nvSpPr>
            <p:spPr bwMode="auto">
              <a:xfrm>
                <a:off x="6302671" y="4460164"/>
                <a:ext cx="0"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Line 183">
                <a:extLst>
                  <a:ext uri="{FF2B5EF4-FFF2-40B4-BE49-F238E27FC236}">
                    <a16:creationId xmlns:a16="http://schemas.microsoft.com/office/drawing/2014/main" id="{FBA8800E-9EB4-4C33-BC0B-7AFA3FC84EEA}"/>
                  </a:ext>
                </a:extLst>
              </p:cNvPr>
              <p:cNvSpPr>
                <a:spLocks noChangeShapeType="1"/>
              </p:cNvSpPr>
              <p:nvPr/>
            </p:nvSpPr>
            <p:spPr bwMode="auto">
              <a:xfrm>
                <a:off x="6302671" y="4460164"/>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Line 184">
                <a:extLst>
                  <a:ext uri="{FF2B5EF4-FFF2-40B4-BE49-F238E27FC236}">
                    <a16:creationId xmlns:a16="http://schemas.microsoft.com/office/drawing/2014/main" id="{253B1561-F508-47D3-B34C-36A80EE7057C}"/>
                  </a:ext>
                </a:extLst>
              </p:cNvPr>
              <p:cNvSpPr>
                <a:spLocks noChangeShapeType="1"/>
              </p:cNvSpPr>
              <p:nvPr/>
            </p:nvSpPr>
            <p:spPr bwMode="auto">
              <a:xfrm>
                <a:off x="6320620" y="4460164"/>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Line 185">
                <a:extLst>
                  <a:ext uri="{FF2B5EF4-FFF2-40B4-BE49-F238E27FC236}">
                    <a16:creationId xmlns:a16="http://schemas.microsoft.com/office/drawing/2014/main" id="{E6E838D2-4429-4486-92B6-68BA90F5B592}"/>
                  </a:ext>
                </a:extLst>
              </p:cNvPr>
              <p:cNvSpPr>
                <a:spLocks noChangeShapeType="1"/>
              </p:cNvSpPr>
              <p:nvPr/>
            </p:nvSpPr>
            <p:spPr bwMode="auto">
              <a:xfrm>
                <a:off x="6328597" y="4460164"/>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Line 186">
                <a:extLst>
                  <a:ext uri="{FF2B5EF4-FFF2-40B4-BE49-F238E27FC236}">
                    <a16:creationId xmlns:a16="http://schemas.microsoft.com/office/drawing/2014/main" id="{659C44A5-41E6-417F-A3A8-A10440A986F2}"/>
                  </a:ext>
                </a:extLst>
              </p:cNvPr>
              <p:cNvSpPr>
                <a:spLocks noChangeShapeType="1"/>
              </p:cNvSpPr>
              <p:nvPr/>
            </p:nvSpPr>
            <p:spPr bwMode="auto">
              <a:xfrm>
                <a:off x="6336574" y="4460164"/>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Line 187">
                <a:extLst>
                  <a:ext uri="{FF2B5EF4-FFF2-40B4-BE49-F238E27FC236}">
                    <a16:creationId xmlns:a16="http://schemas.microsoft.com/office/drawing/2014/main" id="{6E994C91-1C56-4EBD-B402-D194983DF226}"/>
                  </a:ext>
                </a:extLst>
              </p:cNvPr>
              <p:cNvSpPr>
                <a:spLocks noChangeShapeType="1"/>
              </p:cNvSpPr>
              <p:nvPr/>
            </p:nvSpPr>
            <p:spPr bwMode="auto">
              <a:xfrm>
                <a:off x="6344551" y="4460164"/>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Line 188">
                <a:extLst>
                  <a:ext uri="{FF2B5EF4-FFF2-40B4-BE49-F238E27FC236}">
                    <a16:creationId xmlns:a16="http://schemas.microsoft.com/office/drawing/2014/main" id="{7EFA86B7-CE24-4754-B88C-052A95B9F1E8}"/>
                  </a:ext>
                </a:extLst>
              </p:cNvPr>
              <p:cNvSpPr>
                <a:spLocks noChangeShapeType="1"/>
              </p:cNvSpPr>
              <p:nvPr/>
            </p:nvSpPr>
            <p:spPr bwMode="auto">
              <a:xfrm>
                <a:off x="6354522" y="4460164"/>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Line 189">
                <a:extLst>
                  <a:ext uri="{FF2B5EF4-FFF2-40B4-BE49-F238E27FC236}">
                    <a16:creationId xmlns:a16="http://schemas.microsoft.com/office/drawing/2014/main" id="{EC62BEF9-2B21-4D87-8637-E6315F6DD735}"/>
                  </a:ext>
                </a:extLst>
              </p:cNvPr>
              <p:cNvSpPr>
                <a:spLocks noChangeShapeType="1"/>
              </p:cNvSpPr>
              <p:nvPr/>
            </p:nvSpPr>
            <p:spPr bwMode="auto">
              <a:xfrm>
                <a:off x="6362499" y="4460164"/>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Line 190">
                <a:extLst>
                  <a:ext uri="{FF2B5EF4-FFF2-40B4-BE49-F238E27FC236}">
                    <a16:creationId xmlns:a16="http://schemas.microsoft.com/office/drawing/2014/main" id="{4CB94F36-2224-44FD-B91C-4020B374D99E}"/>
                  </a:ext>
                </a:extLst>
              </p:cNvPr>
              <p:cNvSpPr>
                <a:spLocks noChangeShapeType="1"/>
              </p:cNvSpPr>
              <p:nvPr/>
            </p:nvSpPr>
            <p:spPr bwMode="auto">
              <a:xfrm>
                <a:off x="6370476" y="4460164"/>
                <a:ext cx="11966"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Line 191">
                <a:extLst>
                  <a:ext uri="{FF2B5EF4-FFF2-40B4-BE49-F238E27FC236}">
                    <a16:creationId xmlns:a16="http://schemas.microsoft.com/office/drawing/2014/main" id="{4B1D8AA6-26C9-47AA-AD42-2F5A83C8290D}"/>
                  </a:ext>
                </a:extLst>
              </p:cNvPr>
              <p:cNvSpPr>
                <a:spLocks noChangeShapeType="1"/>
              </p:cNvSpPr>
              <p:nvPr/>
            </p:nvSpPr>
            <p:spPr bwMode="auto">
              <a:xfrm flipV="1">
                <a:off x="6412357" y="4425474"/>
                <a:ext cx="0" cy="28909"/>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Line 192">
                <a:extLst>
                  <a:ext uri="{FF2B5EF4-FFF2-40B4-BE49-F238E27FC236}">
                    <a16:creationId xmlns:a16="http://schemas.microsoft.com/office/drawing/2014/main" id="{FC4FC9F3-3B7A-48D0-B75E-D3046D724D2D}"/>
                  </a:ext>
                </a:extLst>
              </p:cNvPr>
              <p:cNvSpPr>
                <a:spLocks noChangeShapeType="1"/>
              </p:cNvSpPr>
              <p:nvPr/>
            </p:nvSpPr>
            <p:spPr bwMode="auto">
              <a:xfrm>
                <a:off x="6412357" y="4425474"/>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Line 193">
                <a:extLst>
                  <a:ext uri="{FF2B5EF4-FFF2-40B4-BE49-F238E27FC236}">
                    <a16:creationId xmlns:a16="http://schemas.microsoft.com/office/drawing/2014/main" id="{B473C780-36F3-4572-AFE6-0D08E5ADDD95}"/>
                  </a:ext>
                </a:extLst>
              </p:cNvPr>
              <p:cNvSpPr>
                <a:spLocks noChangeShapeType="1"/>
              </p:cNvSpPr>
              <p:nvPr/>
            </p:nvSpPr>
            <p:spPr bwMode="auto">
              <a:xfrm>
                <a:off x="6420334" y="4425474"/>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Line 194">
                <a:extLst>
                  <a:ext uri="{FF2B5EF4-FFF2-40B4-BE49-F238E27FC236}">
                    <a16:creationId xmlns:a16="http://schemas.microsoft.com/office/drawing/2014/main" id="{D94AFDF5-A61C-418E-A9A6-2C17628DD7D5}"/>
                  </a:ext>
                </a:extLst>
              </p:cNvPr>
              <p:cNvSpPr>
                <a:spLocks noChangeShapeType="1"/>
              </p:cNvSpPr>
              <p:nvPr/>
            </p:nvSpPr>
            <p:spPr bwMode="auto">
              <a:xfrm>
                <a:off x="6438282" y="4425474"/>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Line 195">
                <a:extLst>
                  <a:ext uri="{FF2B5EF4-FFF2-40B4-BE49-F238E27FC236}">
                    <a16:creationId xmlns:a16="http://schemas.microsoft.com/office/drawing/2014/main" id="{E5C5D27B-1187-4730-866C-E1E979C2EB78}"/>
                  </a:ext>
                </a:extLst>
              </p:cNvPr>
              <p:cNvSpPr>
                <a:spLocks noChangeShapeType="1"/>
              </p:cNvSpPr>
              <p:nvPr/>
            </p:nvSpPr>
            <p:spPr bwMode="auto">
              <a:xfrm>
                <a:off x="6454236" y="4425474"/>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Line 196">
                <a:extLst>
                  <a:ext uri="{FF2B5EF4-FFF2-40B4-BE49-F238E27FC236}">
                    <a16:creationId xmlns:a16="http://schemas.microsoft.com/office/drawing/2014/main" id="{C1BCEF3D-7F78-4AB1-9723-88ACB05B9526}"/>
                  </a:ext>
                </a:extLst>
              </p:cNvPr>
              <p:cNvSpPr>
                <a:spLocks noChangeShapeType="1"/>
              </p:cNvSpPr>
              <p:nvPr/>
            </p:nvSpPr>
            <p:spPr bwMode="auto">
              <a:xfrm>
                <a:off x="6464208" y="4425474"/>
                <a:ext cx="0"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Line 197">
                <a:extLst>
                  <a:ext uri="{FF2B5EF4-FFF2-40B4-BE49-F238E27FC236}">
                    <a16:creationId xmlns:a16="http://schemas.microsoft.com/office/drawing/2014/main" id="{F9B489C7-619B-4A4B-98D2-500812046141}"/>
                  </a:ext>
                </a:extLst>
              </p:cNvPr>
              <p:cNvSpPr>
                <a:spLocks noChangeShapeType="1"/>
              </p:cNvSpPr>
              <p:nvPr/>
            </p:nvSpPr>
            <p:spPr bwMode="auto">
              <a:xfrm>
                <a:off x="6464208" y="4392711"/>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Line 198">
                <a:extLst>
                  <a:ext uri="{FF2B5EF4-FFF2-40B4-BE49-F238E27FC236}">
                    <a16:creationId xmlns:a16="http://schemas.microsoft.com/office/drawing/2014/main" id="{89663BF4-1053-4EB5-B65E-FEE9DCCF93A8}"/>
                  </a:ext>
                </a:extLst>
              </p:cNvPr>
              <p:cNvSpPr>
                <a:spLocks noChangeShapeType="1"/>
              </p:cNvSpPr>
              <p:nvPr/>
            </p:nvSpPr>
            <p:spPr bwMode="auto">
              <a:xfrm>
                <a:off x="6472185" y="4392711"/>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Line 199">
                <a:extLst>
                  <a:ext uri="{FF2B5EF4-FFF2-40B4-BE49-F238E27FC236}">
                    <a16:creationId xmlns:a16="http://schemas.microsoft.com/office/drawing/2014/main" id="{C398F251-8BD2-4F45-8447-655BE66DD811}"/>
                  </a:ext>
                </a:extLst>
              </p:cNvPr>
              <p:cNvSpPr>
                <a:spLocks noChangeShapeType="1"/>
              </p:cNvSpPr>
              <p:nvPr/>
            </p:nvSpPr>
            <p:spPr bwMode="auto">
              <a:xfrm>
                <a:off x="6480163" y="4392711"/>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Line 200">
                <a:extLst>
                  <a:ext uri="{FF2B5EF4-FFF2-40B4-BE49-F238E27FC236}">
                    <a16:creationId xmlns:a16="http://schemas.microsoft.com/office/drawing/2014/main" id="{92511449-47C9-49D0-9096-C27FADEBDFE5}"/>
                  </a:ext>
                </a:extLst>
              </p:cNvPr>
              <p:cNvSpPr>
                <a:spLocks noChangeShapeType="1"/>
              </p:cNvSpPr>
              <p:nvPr/>
            </p:nvSpPr>
            <p:spPr bwMode="auto">
              <a:xfrm>
                <a:off x="6488140" y="4392711"/>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Line 201">
                <a:extLst>
                  <a:ext uri="{FF2B5EF4-FFF2-40B4-BE49-F238E27FC236}">
                    <a16:creationId xmlns:a16="http://schemas.microsoft.com/office/drawing/2014/main" id="{05F6505A-F0EE-4B88-83D8-52F23766FDFB}"/>
                  </a:ext>
                </a:extLst>
              </p:cNvPr>
              <p:cNvSpPr>
                <a:spLocks noChangeShapeType="1"/>
              </p:cNvSpPr>
              <p:nvPr/>
            </p:nvSpPr>
            <p:spPr bwMode="auto">
              <a:xfrm flipV="1">
                <a:off x="6496117" y="4359948"/>
                <a:ext cx="0" cy="32763"/>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Line 202">
                <a:extLst>
                  <a:ext uri="{FF2B5EF4-FFF2-40B4-BE49-F238E27FC236}">
                    <a16:creationId xmlns:a16="http://schemas.microsoft.com/office/drawing/2014/main" id="{1F87A117-3D2B-42AE-AC7F-9674B61DE34F}"/>
                  </a:ext>
                </a:extLst>
              </p:cNvPr>
              <p:cNvSpPr>
                <a:spLocks noChangeShapeType="1"/>
              </p:cNvSpPr>
              <p:nvPr/>
            </p:nvSpPr>
            <p:spPr bwMode="auto">
              <a:xfrm>
                <a:off x="6496117" y="4359948"/>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Line 203">
                <a:extLst>
                  <a:ext uri="{FF2B5EF4-FFF2-40B4-BE49-F238E27FC236}">
                    <a16:creationId xmlns:a16="http://schemas.microsoft.com/office/drawing/2014/main" id="{DA3B7EE2-A197-41D7-BCF3-D681FB74FB63}"/>
                  </a:ext>
                </a:extLst>
              </p:cNvPr>
              <p:cNvSpPr>
                <a:spLocks noChangeShapeType="1"/>
              </p:cNvSpPr>
              <p:nvPr/>
            </p:nvSpPr>
            <p:spPr bwMode="auto">
              <a:xfrm>
                <a:off x="6506088" y="4359948"/>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Line 204">
                <a:extLst>
                  <a:ext uri="{FF2B5EF4-FFF2-40B4-BE49-F238E27FC236}">
                    <a16:creationId xmlns:a16="http://schemas.microsoft.com/office/drawing/2014/main" id="{DAC5A8BD-FAFC-4123-8064-BEBA97DCD029}"/>
                  </a:ext>
                </a:extLst>
              </p:cNvPr>
              <p:cNvSpPr>
                <a:spLocks noChangeShapeType="1"/>
              </p:cNvSpPr>
              <p:nvPr/>
            </p:nvSpPr>
            <p:spPr bwMode="auto">
              <a:xfrm flipV="1">
                <a:off x="6514065" y="4325259"/>
                <a:ext cx="0" cy="3854"/>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Line 206">
                <a:extLst>
                  <a:ext uri="{FF2B5EF4-FFF2-40B4-BE49-F238E27FC236}">
                    <a16:creationId xmlns:a16="http://schemas.microsoft.com/office/drawing/2014/main" id="{F156786A-3BD2-4478-8A3B-8244F7BB292C}"/>
                  </a:ext>
                </a:extLst>
              </p:cNvPr>
              <p:cNvSpPr>
                <a:spLocks noChangeShapeType="1"/>
              </p:cNvSpPr>
              <p:nvPr/>
            </p:nvSpPr>
            <p:spPr bwMode="auto">
              <a:xfrm>
                <a:off x="6514065" y="432525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Line 207">
                <a:extLst>
                  <a:ext uri="{FF2B5EF4-FFF2-40B4-BE49-F238E27FC236}">
                    <a16:creationId xmlns:a16="http://schemas.microsoft.com/office/drawing/2014/main" id="{5CB977E0-2368-459B-94FE-80132004D574}"/>
                  </a:ext>
                </a:extLst>
              </p:cNvPr>
              <p:cNvSpPr>
                <a:spLocks noChangeShapeType="1"/>
              </p:cNvSpPr>
              <p:nvPr/>
            </p:nvSpPr>
            <p:spPr bwMode="auto">
              <a:xfrm flipV="1">
                <a:off x="6522042" y="4292495"/>
                <a:ext cx="0" cy="32763"/>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Line 208">
                <a:extLst>
                  <a:ext uri="{FF2B5EF4-FFF2-40B4-BE49-F238E27FC236}">
                    <a16:creationId xmlns:a16="http://schemas.microsoft.com/office/drawing/2014/main" id="{E9234C69-ADAC-410F-946F-48E10EB61680}"/>
                  </a:ext>
                </a:extLst>
              </p:cNvPr>
              <p:cNvSpPr>
                <a:spLocks noChangeShapeType="1"/>
              </p:cNvSpPr>
              <p:nvPr/>
            </p:nvSpPr>
            <p:spPr bwMode="auto">
              <a:xfrm>
                <a:off x="6522042" y="429249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Line 209">
                <a:extLst>
                  <a:ext uri="{FF2B5EF4-FFF2-40B4-BE49-F238E27FC236}">
                    <a16:creationId xmlns:a16="http://schemas.microsoft.com/office/drawing/2014/main" id="{179D53E7-7E8F-465E-B24F-77116C86A754}"/>
                  </a:ext>
                </a:extLst>
              </p:cNvPr>
              <p:cNvSpPr>
                <a:spLocks noChangeShapeType="1"/>
              </p:cNvSpPr>
              <p:nvPr/>
            </p:nvSpPr>
            <p:spPr bwMode="auto">
              <a:xfrm>
                <a:off x="6530019" y="429249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Line 210">
                <a:extLst>
                  <a:ext uri="{FF2B5EF4-FFF2-40B4-BE49-F238E27FC236}">
                    <a16:creationId xmlns:a16="http://schemas.microsoft.com/office/drawing/2014/main" id="{82D89CAB-21D0-4D7A-8795-C0CAAFC968DF}"/>
                  </a:ext>
                </a:extLst>
              </p:cNvPr>
              <p:cNvSpPr>
                <a:spLocks noChangeShapeType="1"/>
              </p:cNvSpPr>
              <p:nvPr/>
            </p:nvSpPr>
            <p:spPr bwMode="auto">
              <a:xfrm>
                <a:off x="6537996" y="4292495"/>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Line 211">
                <a:extLst>
                  <a:ext uri="{FF2B5EF4-FFF2-40B4-BE49-F238E27FC236}">
                    <a16:creationId xmlns:a16="http://schemas.microsoft.com/office/drawing/2014/main" id="{15DAFB59-EEB2-47B2-89EB-7F1296AC36E9}"/>
                  </a:ext>
                </a:extLst>
              </p:cNvPr>
              <p:cNvSpPr>
                <a:spLocks noChangeShapeType="1"/>
              </p:cNvSpPr>
              <p:nvPr/>
            </p:nvSpPr>
            <p:spPr bwMode="auto">
              <a:xfrm>
                <a:off x="6547968" y="429249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Line 212">
                <a:extLst>
                  <a:ext uri="{FF2B5EF4-FFF2-40B4-BE49-F238E27FC236}">
                    <a16:creationId xmlns:a16="http://schemas.microsoft.com/office/drawing/2014/main" id="{E30F2C9E-5EA5-4C75-A4EC-0BDBEFDBB11B}"/>
                  </a:ext>
                </a:extLst>
              </p:cNvPr>
              <p:cNvSpPr>
                <a:spLocks noChangeShapeType="1"/>
              </p:cNvSpPr>
              <p:nvPr/>
            </p:nvSpPr>
            <p:spPr bwMode="auto">
              <a:xfrm>
                <a:off x="6555945" y="4292495"/>
                <a:ext cx="0"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Line 213">
                <a:extLst>
                  <a:ext uri="{FF2B5EF4-FFF2-40B4-BE49-F238E27FC236}">
                    <a16:creationId xmlns:a16="http://schemas.microsoft.com/office/drawing/2014/main" id="{34B5E8D4-7AF1-4B5D-83A5-AEA99BB97F21}"/>
                  </a:ext>
                </a:extLst>
              </p:cNvPr>
              <p:cNvSpPr>
                <a:spLocks noChangeShapeType="1"/>
              </p:cNvSpPr>
              <p:nvPr/>
            </p:nvSpPr>
            <p:spPr bwMode="auto">
              <a:xfrm flipV="1">
                <a:off x="6581871" y="4223115"/>
                <a:ext cx="0" cy="59744"/>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Line 214">
                <a:extLst>
                  <a:ext uri="{FF2B5EF4-FFF2-40B4-BE49-F238E27FC236}">
                    <a16:creationId xmlns:a16="http://schemas.microsoft.com/office/drawing/2014/main" id="{BB67CB88-66EE-4DF1-A157-AA60A559AFDA}"/>
                  </a:ext>
                </a:extLst>
              </p:cNvPr>
              <p:cNvSpPr>
                <a:spLocks noChangeShapeType="1"/>
              </p:cNvSpPr>
              <p:nvPr/>
            </p:nvSpPr>
            <p:spPr bwMode="auto">
              <a:xfrm>
                <a:off x="6581871"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Line 215">
                <a:extLst>
                  <a:ext uri="{FF2B5EF4-FFF2-40B4-BE49-F238E27FC236}">
                    <a16:creationId xmlns:a16="http://schemas.microsoft.com/office/drawing/2014/main" id="{D68D068C-DD31-47F0-A5F7-25D333011E5C}"/>
                  </a:ext>
                </a:extLst>
              </p:cNvPr>
              <p:cNvSpPr>
                <a:spLocks noChangeShapeType="1"/>
              </p:cNvSpPr>
              <p:nvPr/>
            </p:nvSpPr>
            <p:spPr bwMode="auto">
              <a:xfrm>
                <a:off x="6589848"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Line 216">
                <a:extLst>
                  <a:ext uri="{FF2B5EF4-FFF2-40B4-BE49-F238E27FC236}">
                    <a16:creationId xmlns:a16="http://schemas.microsoft.com/office/drawing/2014/main" id="{91EDD8FC-31CA-4EDC-A108-724C09DB689B}"/>
                  </a:ext>
                </a:extLst>
              </p:cNvPr>
              <p:cNvSpPr>
                <a:spLocks noChangeShapeType="1"/>
              </p:cNvSpPr>
              <p:nvPr/>
            </p:nvSpPr>
            <p:spPr bwMode="auto">
              <a:xfrm>
                <a:off x="6597825" y="4223115"/>
                <a:ext cx="199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Line 217">
                <a:extLst>
                  <a:ext uri="{FF2B5EF4-FFF2-40B4-BE49-F238E27FC236}">
                    <a16:creationId xmlns:a16="http://schemas.microsoft.com/office/drawing/2014/main" id="{430D6358-D385-41C7-9B1E-B234AE7DC04B}"/>
                  </a:ext>
                </a:extLst>
              </p:cNvPr>
              <p:cNvSpPr>
                <a:spLocks noChangeShapeType="1"/>
              </p:cNvSpPr>
              <p:nvPr/>
            </p:nvSpPr>
            <p:spPr bwMode="auto">
              <a:xfrm>
                <a:off x="6633722" y="4223115"/>
                <a:ext cx="598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Line 218">
                <a:extLst>
                  <a:ext uri="{FF2B5EF4-FFF2-40B4-BE49-F238E27FC236}">
                    <a16:creationId xmlns:a16="http://schemas.microsoft.com/office/drawing/2014/main" id="{A35B1FAE-79C3-4E76-BBD0-D9CE67C83D7F}"/>
                  </a:ext>
                </a:extLst>
              </p:cNvPr>
              <p:cNvSpPr>
                <a:spLocks noChangeShapeType="1"/>
              </p:cNvSpPr>
              <p:nvPr/>
            </p:nvSpPr>
            <p:spPr bwMode="auto">
              <a:xfrm>
                <a:off x="6639705"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Line 219">
                <a:extLst>
                  <a:ext uri="{FF2B5EF4-FFF2-40B4-BE49-F238E27FC236}">
                    <a16:creationId xmlns:a16="http://schemas.microsoft.com/office/drawing/2014/main" id="{E10CC6AB-FB08-4873-8F7C-6B116B7A7965}"/>
                  </a:ext>
                </a:extLst>
              </p:cNvPr>
              <p:cNvSpPr>
                <a:spLocks noChangeShapeType="1"/>
              </p:cNvSpPr>
              <p:nvPr/>
            </p:nvSpPr>
            <p:spPr bwMode="auto">
              <a:xfrm>
                <a:off x="6647682" y="4223115"/>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Line 220">
                <a:extLst>
                  <a:ext uri="{FF2B5EF4-FFF2-40B4-BE49-F238E27FC236}">
                    <a16:creationId xmlns:a16="http://schemas.microsoft.com/office/drawing/2014/main" id="{ABC22E3C-35D5-4A10-99DF-9A778EA93963}"/>
                  </a:ext>
                </a:extLst>
              </p:cNvPr>
              <p:cNvSpPr>
                <a:spLocks noChangeShapeType="1"/>
              </p:cNvSpPr>
              <p:nvPr/>
            </p:nvSpPr>
            <p:spPr bwMode="auto">
              <a:xfrm>
                <a:off x="6657654"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Line 221">
                <a:extLst>
                  <a:ext uri="{FF2B5EF4-FFF2-40B4-BE49-F238E27FC236}">
                    <a16:creationId xmlns:a16="http://schemas.microsoft.com/office/drawing/2014/main" id="{DCCAAE1F-C14D-4254-855C-BD578F433B4A}"/>
                  </a:ext>
                </a:extLst>
              </p:cNvPr>
              <p:cNvSpPr>
                <a:spLocks noChangeShapeType="1"/>
              </p:cNvSpPr>
              <p:nvPr/>
            </p:nvSpPr>
            <p:spPr bwMode="auto">
              <a:xfrm>
                <a:off x="6665631"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Line 222">
                <a:extLst>
                  <a:ext uri="{FF2B5EF4-FFF2-40B4-BE49-F238E27FC236}">
                    <a16:creationId xmlns:a16="http://schemas.microsoft.com/office/drawing/2014/main" id="{AC715DA1-4FE2-42CE-8147-2D622D9B4493}"/>
                  </a:ext>
                </a:extLst>
              </p:cNvPr>
              <p:cNvSpPr>
                <a:spLocks noChangeShapeType="1"/>
              </p:cNvSpPr>
              <p:nvPr/>
            </p:nvSpPr>
            <p:spPr bwMode="auto">
              <a:xfrm>
                <a:off x="6673608"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Line 223">
                <a:extLst>
                  <a:ext uri="{FF2B5EF4-FFF2-40B4-BE49-F238E27FC236}">
                    <a16:creationId xmlns:a16="http://schemas.microsoft.com/office/drawing/2014/main" id="{B0FACB2B-50A4-41F1-BA38-8CCA5CA4828C}"/>
                  </a:ext>
                </a:extLst>
              </p:cNvPr>
              <p:cNvSpPr>
                <a:spLocks noChangeShapeType="1"/>
              </p:cNvSpPr>
              <p:nvPr/>
            </p:nvSpPr>
            <p:spPr bwMode="auto">
              <a:xfrm>
                <a:off x="6681585"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Line 224">
                <a:extLst>
                  <a:ext uri="{FF2B5EF4-FFF2-40B4-BE49-F238E27FC236}">
                    <a16:creationId xmlns:a16="http://schemas.microsoft.com/office/drawing/2014/main" id="{D9D86619-AE17-4B25-B6C6-A0CD1B3D7508}"/>
                  </a:ext>
                </a:extLst>
              </p:cNvPr>
              <p:cNvSpPr>
                <a:spLocks noChangeShapeType="1"/>
              </p:cNvSpPr>
              <p:nvPr/>
            </p:nvSpPr>
            <p:spPr bwMode="auto">
              <a:xfrm>
                <a:off x="6689562" y="4223115"/>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Line 225">
                <a:extLst>
                  <a:ext uri="{FF2B5EF4-FFF2-40B4-BE49-F238E27FC236}">
                    <a16:creationId xmlns:a16="http://schemas.microsoft.com/office/drawing/2014/main" id="{5786B40A-1CAA-4A75-A9EB-715AFD7FF02A}"/>
                  </a:ext>
                </a:extLst>
              </p:cNvPr>
              <p:cNvSpPr>
                <a:spLocks noChangeShapeType="1"/>
              </p:cNvSpPr>
              <p:nvPr/>
            </p:nvSpPr>
            <p:spPr bwMode="auto">
              <a:xfrm>
                <a:off x="6699534"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Line 226">
                <a:extLst>
                  <a:ext uri="{FF2B5EF4-FFF2-40B4-BE49-F238E27FC236}">
                    <a16:creationId xmlns:a16="http://schemas.microsoft.com/office/drawing/2014/main" id="{8CDB6630-36B1-480F-83A6-C60F81373847}"/>
                  </a:ext>
                </a:extLst>
              </p:cNvPr>
              <p:cNvSpPr>
                <a:spLocks noChangeShapeType="1"/>
              </p:cNvSpPr>
              <p:nvPr/>
            </p:nvSpPr>
            <p:spPr bwMode="auto">
              <a:xfrm>
                <a:off x="6707511"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Line 227">
                <a:extLst>
                  <a:ext uri="{FF2B5EF4-FFF2-40B4-BE49-F238E27FC236}">
                    <a16:creationId xmlns:a16="http://schemas.microsoft.com/office/drawing/2014/main" id="{FF168627-DCEA-46F6-8414-0D709B54A4B4}"/>
                  </a:ext>
                </a:extLst>
              </p:cNvPr>
              <p:cNvSpPr>
                <a:spLocks noChangeShapeType="1"/>
              </p:cNvSpPr>
              <p:nvPr/>
            </p:nvSpPr>
            <p:spPr bwMode="auto">
              <a:xfrm>
                <a:off x="6749391"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Line 228">
                <a:extLst>
                  <a:ext uri="{FF2B5EF4-FFF2-40B4-BE49-F238E27FC236}">
                    <a16:creationId xmlns:a16="http://schemas.microsoft.com/office/drawing/2014/main" id="{54086AC5-EE23-45DF-99A0-F2E36B8F3449}"/>
                  </a:ext>
                </a:extLst>
              </p:cNvPr>
              <p:cNvSpPr>
                <a:spLocks noChangeShapeType="1"/>
              </p:cNvSpPr>
              <p:nvPr/>
            </p:nvSpPr>
            <p:spPr bwMode="auto">
              <a:xfrm>
                <a:off x="6757368"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Line 229">
                <a:extLst>
                  <a:ext uri="{FF2B5EF4-FFF2-40B4-BE49-F238E27FC236}">
                    <a16:creationId xmlns:a16="http://schemas.microsoft.com/office/drawing/2014/main" id="{18D512D7-55CD-4438-A0AB-AF46B944AAB8}"/>
                  </a:ext>
                </a:extLst>
              </p:cNvPr>
              <p:cNvSpPr>
                <a:spLocks noChangeShapeType="1"/>
              </p:cNvSpPr>
              <p:nvPr/>
            </p:nvSpPr>
            <p:spPr bwMode="auto">
              <a:xfrm>
                <a:off x="6765345" y="4223115"/>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Line 230">
                <a:extLst>
                  <a:ext uri="{FF2B5EF4-FFF2-40B4-BE49-F238E27FC236}">
                    <a16:creationId xmlns:a16="http://schemas.microsoft.com/office/drawing/2014/main" id="{2D972468-06E4-447E-B72D-4F1F57BEC8FD}"/>
                  </a:ext>
                </a:extLst>
              </p:cNvPr>
              <p:cNvSpPr>
                <a:spLocks noChangeShapeType="1"/>
              </p:cNvSpPr>
              <p:nvPr/>
            </p:nvSpPr>
            <p:spPr bwMode="auto">
              <a:xfrm>
                <a:off x="6775316"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Line 231">
                <a:extLst>
                  <a:ext uri="{FF2B5EF4-FFF2-40B4-BE49-F238E27FC236}">
                    <a16:creationId xmlns:a16="http://schemas.microsoft.com/office/drawing/2014/main" id="{575A0D66-2103-474D-AD99-A6716A94F0FF}"/>
                  </a:ext>
                </a:extLst>
              </p:cNvPr>
              <p:cNvSpPr>
                <a:spLocks noChangeShapeType="1"/>
              </p:cNvSpPr>
              <p:nvPr/>
            </p:nvSpPr>
            <p:spPr bwMode="auto">
              <a:xfrm>
                <a:off x="6783293" y="4223115"/>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Line 232">
                <a:extLst>
                  <a:ext uri="{FF2B5EF4-FFF2-40B4-BE49-F238E27FC236}">
                    <a16:creationId xmlns:a16="http://schemas.microsoft.com/office/drawing/2014/main" id="{F718B0D2-C99E-4F03-811C-F7B5BB7E2469}"/>
                  </a:ext>
                </a:extLst>
              </p:cNvPr>
              <p:cNvSpPr>
                <a:spLocks noChangeShapeType="1"/>
              </p:cNvSpPr>
              <p:nvPr/>
            </p:nvSpPr>
            <p:spPr bwMode="auto">
              <a:xfrm>
                <a:off x="6799248"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Line 233">
                <a:extLst>
                  <a:ext uri="{FF2B5EF4-FFF2-40B4-BE49-F238E27FC236}">
                    <a16:creationId xmlns:a16="http://schemas.microsoft.com/office/drawing/2014/main" id="{0B0E8A58-FAE2-459E-913B-C7B0CD940518}"/>
                  </a:ext>
                </a:extLst>
              </p:cNvPr>
              <p:cNvSpPr>
                <a:spLocks noChangeShapeType="1"/>
              </p:cNvSpPr>
              <p:nvPr/>
            </p:nvSpPr>
            <p:spPr bwMode="auto">
              <a:xfrm>
                <a:off x="6807225" y="4223115"/>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Line 234">
                <a:extLst>
                  <a:ext uri="{FF2B5EF4-FFF2-40B4-BE49-F238E27FC236}">
                    <a16:creationId xmlns:a16="http://schemas.microsoft.com/office/drawing/2014/main" id="{B3BD62F8-B3DE-4AE9-B913-FB6A1B673274}"/>
                  </a:ext>
                </a:extLst>
              </p:cNvPr>
              <p:cNvSpPr>
                <a:spLocks noChangeShapeType="1"/>
              </p:cNvSpPr>
              <p:nvPr/>
            </p:nvSpPr>
            <p:spPr bwMode="auto">
              <a:xfrm>
                <a:off x="6817196"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Line 235">
                <a:extLst>
                  <a:ext uri="{FF2B5EF4-FFF2-40B4-BE49-F238E27FC236}">
                    <a16:creationId xmlns:a16="http://schemas.microsoft.com/office/drawing/2014/main" id="{A87038DB-50AE-42DF-A178-8BDD86331CF3}"/>
                  </a:ext>
                </a:extLst>
              </p:cNvPr>
              <p:cNvSpPr>
                <a:spLocks noChangeShapeType="1"/>
              </p:cNvSpPr>
              <p:nvPr/>
            </p:nvSpPr>
            <p:spPr bwMode="auto">
              <a:xfrm>
                <a:off x="6825173" y="4223115"/>
                <a:ext cx="598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Line 236">
                <a:extLst>
                  <a:ext uri="{FF2B5EF4-FFF2-40B4-BE49-F238E27FC236}">
                    <a16:creationId xmlns:a16="http://schemas.microsoft.com/office/drawing/2014/main" id="{4F76FEE2-7C0B-403C-A54D-3D8A0B9C0EC6}"/>
                  </a:ext>
                </a:extLst>
              </p:cNvPr>
              <p:cNvSpPr>
                <a:spLocks noChangeShapeType="1"/>
              </p:cNvSpPr>
              <p:nvPr/>
            </p:nvSpPr>
            <p:spPr bwMode="auto">
              <a:xfrm>
                <a:off x="6865059" y="4223115"/>
                <a:ext cx="199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Line 237">
                <a:extLst>
                  <a:ext uri="{FF2B5EF4-FFF2-40B4-BE49-F238E27FC236}">
                    <a16:creationId xmlns:a16="http://schemas.microsoft.com/office/drawing/2014/main" id="{E187D58A-38E8-4984-BCA1-131C0CBFD157}"/>
                  </a:ext>
                </a:extLst>
              </p:cNvPr>
              <p:cNvSpPr>
                <a:spLocks noChangeShapeType="1"/>
              </p:cNvSpPr>
              <p:nvPr/>
            </p:nvSpPr>
            <p:spPr bwMode="auto">
              <a:xfrm>
                <a:off x="6867053"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Line 238">
                <a:extLst>
                  <a:ext uri="{FF2B5EF4-FFF2-40B4-BE49-F238E27FC236}">
                    <a16:creationId xmlns:a16="http://schemas.microsoft.com/office/drawing/2014/main" id="{FE8E7E35-29A8-49AC-83AF-FF78D21503F6}"/>
                  </a:ext>
                </a:extLst>
              </p:cNvPr>
              <p:cNvSpPr>
                <a:spLocks noChangeShapeType="1"/>
              </p:cNvSpPr>
              <p:nvPr/>
            </p:nvSpPr>
            <p:spPr bwMode="auto">
              <a:xfrm>
                <a:off x="6875031"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Line 239">
                <a:extLst>
                  <a:ext uri="{FF2B5EF4-FFF2-40B4-BE49-F238E27FC236}">
                    <a16:creationId xmlns:a16="http://schemas.microsoft.com/office/drawing/2014/main" id="{8CE8EFFD-4814-47A6-AB1B-E27A202B452D}"/>
                  </a:ext>
                </a:extLst>
              </p:cNvPr>
              <p:cNvSpPr>
                <a:spLocks noChangeShapeType="1"/>
              </p:cNvSpPr>
              <p:nvPr/>
            </p:nvSpPr>
            <p:spPr bwMode="auto">
              <a:xfrm>
                <a:off x="6883008" y="4223115"/>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Line 240">
                <a:extLst>
                  <a:ext uri="{FF2B5EF4-FFF2-40B4-BE49-F238E27FC236}">
                    <a16:creationId xmlns:a16="http://schemas.microsoft.com/office/drawing/2014/main" id="{2C26F1E2-DB6A-4A6E-9093-01E04061A345}"/>
                  </a:ext>
                </a:extLst>
              </p:cNvPr>
              <p:cNvSpPr>
                <a:spLocks noChangeShapeType="1"/>
              </p:cNvSpPr>
              <p:nvPr/>
            </p:nvSpPr>
            <p:spPr bwMode="auto">
              <a:xfrm>
                <a:off x="6892979"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Line 241">
                <a:extLst>
                  <a:ext uri="{FF2B5EF4-FFF2-40B4-BE49-F238E27FC236}">
                    <a16:creationId xmlns:a16="http://schemas.microsoft.com/office/drawing/2014/main" id="{65EB0C9E-C4CF-4F75-B540-DB61351EC357}"/>
                  </a:ext>
                </a:extLst>
              </p:cNvPr>
              <p:cNvSpPr>
                <a:spLocks noChangeShapeType="1"/>
              </p:cNvSpPr>
              <p:nvPr/>
            </p:nvSpPr>
            <p:spPr bwMode="auto">
              <a:xfrm>
                <a:off x="6900956" y="4223115"/>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Line 242">
                <a:extLst>
                  <a:ext uri="{FF2B5EF4-FFF2-40B4-BE49-F238E27FC236}">
                    <a16:creationId xmlns:a16="http://schemas.microsoft.com/office/drawing/2014/main" id="{D4ED2194-BAA5-46C3-8EE8-E907829757C8}"/>
                  </a:ext>
                </a:extLst>
              </p:cNvPr>
              <p:cNvSpPr>
                <a:spLocks noChangeShapeType="1"/>
              </p:cNvSpPr>
              <p:nvPr/>
            </p:nvSpPr>
            <p:spPr bwMode="auto">
              <a:xfrm>
                <a:off x="6916911" y="4223115"/>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Line 243">
                <a:extLst>
                  <a:ext uri="{FF2B5EF4-FFF2-40B4-BE49-F238E27FC236}">
                    <a16:creationId xmlns:a16="http://schemas.microsoft.com/office/drawing/2014/main" id="{9EBC2BDE-5261-4806-B800-46329FCB53F0}"/>
                  </a:ext>
                </a:extLst>
              </p:cNvPr>
              <p:cNvSpPr>
                <a:spLocks noChangeShapeType="1"/>
              </p:cNvSpPr>
              <p:nvPr/>
            </p:nvSpPr>
            <p:spPr bwMode="auto">
              <a:xfrm>
                <a:off x="6926882"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Line 244">
                <a:extLst>
                  <a:ext uri="{FF2B5EF4-FFF2-40B4-BE49-F238E27FC236}">
                    <a16:creationId xmlns:a16="http://schemas.microsoft.com/office/drawing/2014/main" id="{95C67FD8-EDF0-441B-A5B0-3F758E80CB3D}"/>
                  </a:ext>
                </a:extLst>
              </p:cNvPr>
              <p:cNvSpPr>
                <a:spLocks noChangeShapeType="1"/>
              </p:cNvSpPr>
              <p:nvPr/>
            </p:nvSpPr>
            <p:spPr bwMode="auto">
              <a:xfrm>
                <a:off x="6934859"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Line 245">
                <a:extLst>
                  <a:ext uri="{FF2B5EF4-FFF2-40B4-BE49-F238E27FC236}">
                    <a16:creationId xmlns:a16="http://schemas.microsoft.com/office/drawing/2014/main" id="{3B471F20-42AC-4BDA-90DD-4E0FF5BE9F69}"/>
                  </a:ext>
                </a:extLst>
              </p:cNvPr>
              <p:cNvSpPr>
                <a:spLocks noChangeShapeType="1"/>
              </p:cNvSpPr>
              <p:nvPr/>
            </p:nvSpPr>
            <p:spPr bwMode="auto">
              <a:xfrm>
                <a:off x="6942836" y="4223115"/>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Line 246">
                <a:extLst>
                  <a:ext uri="{FF2B5EF4-FFF2-40B4-BE49-F238E27FC236}">
                    <a16:creationId xmlns:a16="http://schemas.microsoft.com/office/drawing/2014/main" id="{07AE64ED-6A72-416A-8F0B-90CA7B85377D}"/>
                  </a:ext>
                </a:extLst>
              </p:cNvPr>
              <p:cNvSpPr>
                <a:spLocks noChangeShapeType="1"/>
              </p:cNvSpPr>
              <p:nvPr/>
            </p:nvSpPr>
            <p:spPr bwMode="auto">
              <a:xfrm>
                <a:off x="6980728" y="4223115"/>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Line 247">
                <a:extLst>
                  <a:ext uri="{FF2B5EF4-FFF2-40B4-BE49-F238E27FC236}">
                    <a16:creationId xmlns:a16="http://schemas.microsoft.com/office/drawing/2014/main" id="{9175A30C-8C47-4BF8-A4BC-4703CBE1E2A4}"/>
                  </a:ext>
                </a:extLst>
              </p:cNvPr>
              <p:cNvSpPr>
                <a:spLocks noChangeShapeType="1"/>
              </p:cNvSpPr>
              <p:nvPr/>
            </p:nvSpPr>
            <p:spPr bwMode="auto">
              <a:xfrm>
                <a:off x="6984716"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Line 248">
                <a:extLst>
                  <a:ext uri="{FF2B5EF4-FFF2-40B4-BE49-F238E27FC236}">
                    <a16:creationId xmlns:a16="http://schemas.microsoft.com/office/drawing/2014/main" id="{53D8C95A-A67D-44D6-A326-68FE4CB5076D}"/>
                  </a:ext>
                </a:extLst>
              </p:cNvPr>
              <p:cNvSpPr>
                <a:spLocks noChangeShapeType="1"/>
              </p:cNvSpPr>
              <p:nvPr/>
            </p:nvSpPr>
            <p:spPr bwMode="auto">
              <a:xfrm>
                <a:off x="6992693" y="4223115"/>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Line 249">
                <a:extLst>
                  <a:ext uri="{FF2B5EF4-FFF2-40B4-BE49-F238E27FC236}">
                    <a16:creationId xmlns:a16="http://schemas.microsoft.com/office/drawing/2014/main" id="{8E15A1F2-AFA9-4A45-8FC8-DFF5B7E24BCF}"/>
                  </a:ext>
                </a:extLst>
              </p:cNvPr>
              <p:cNvSpPr>
                <a:spLocks noChangeShapeType="1"/>
              </p:cNvSpPr>
              <p:nvPr/>
            </p:nvSpPr>
            <p:spPr bwMode="auto">
              <a:xfrm>
                <a:off x="7002665"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Line 250">
                <a:extLst>
                  <a:ext uri="{FF2B5EF4-FFF2-40B4-BE49-F238E27FC236}">
                    <a16:creationId xmlns:a16="http://schemas.microsoft.com/office/drawing/2014/main" id="{1666F535-8797-4F8E-ADDB-00F45349F154}"/>
                  </a:ext>
                </a:extLst>
              </p:cNvPr>
              <p:cNvSpPr>
                <a:spLocks noChangeShapeType="1"/>
              </p:cNvSpPr>
              <p:nvPr/>
            </p:nvSpPr>
            <p:spPr bwMode="auto">
              <a:xfrm>
                <a:off x="7010642"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Line 251">
                <a:extLst>
                  <a:ext uri="{FF2B5EF4-FFF2-40B4-BE49-F238E27FC236}">
                    <a16:creationId xmlns:a16="http://schemas.microsoft.com/office/drawing/2014/main" id="{C9DDBB38-0135-487C-9433-63C31E90E7DB}"/>
                  </a:ext>
                </a:extLst>
              </p:cNvPr>
              <p:cNvSpPr>
                <a:spLocks noChangeShapeType="1"/>
              </p:cNvSpPr>
              <p:nvPr/>
            </p:nvSpPr>
            <p:spPr bwMode="auto">
              <a:xfrm>
                <a:off x="7018619" y="4223115"/>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Line 252">
                <a:extLst>
                  <a:ext uri="{FF2B5EF4-FFF2-40B4-BE49-F238E27FC236}">
                    <a16:creationId xmlns:a16="http://schemas.microsoft.com/office/drawing/2014/main" id="{1CD0C30B-4E1E-4477-AB96-888B000CBB0A}"/>
                  </a:ext>
                </a:extLst>
              </p:cNvPr>
              <p:cNvSpPr>
                <a:spLocks noChangeShapeType="1"/>
              </p:cNvSpPr>
              <p:nvPr/>
            </p:nvSpPr>
            <p:spPr bwMode="auto">
              <a:xfrm>
                <a:off x="7034573" y="4223115"/>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Line 253">
                <a:extLst>
                  <a:ext uri="{FF2B5EF4-FFF2-40B4-BE49-F238E27FC236}">
                    <a16:creationId xmlns:a16="http://schemas.microsoft.com/office/drawing/2014/main" id="{3DC7B5DA-9790-41AE-9680-99E5B138E845}"/>
                  </a:ext>
                </a:extLst>
              </p:cNvPr>
              <p:cNvSpPr>
                <a:spLocks noChangeShapeType="1"/>
              </p:cNvSpPr>
              <p:nvPr/>
            </p:nvSpPr>
            <p:spPr bwMode="auto">
              <a:xfrm>
                <a:off x="7044545"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Line 254">
                <a:extLst>
                  <a:ext uri="{FF2B5EF4-FFF2-40B4-BE49-F238E27FC236}">
                    <a16:creationId xmlns:a16="http://schemas.microsoft.com/office/drawing/2014/main" id="{7CF78AFB-2656-42DF-97EB-7547A60F3FCD}"/>
                  </a:ext>
                </a:extLst>
              </p:cNvPr>
              <p:cNvSpPr>
                <a:spLocks noChangeShapeType="1"/>
              </p:cNvSpPr>
              <p:nvPr/>
            </p:nvSpPr>
            <p:spPr bwMode="auto">
              <a:xfrm>
                <a:off x="7052522"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Line 255">
                <a:extLst>
                  <a:ext uri="{FF2B5EF4-FFF2-40B4-BE49-F238E27FC236}">
                    <a16:creationId xmlns:a16="http://schemas.microsoft.com/office/drawing/2014/main" id="{CBF0558E-52C6-4598-B379-86EB740601D1}"/>
                  </a:ext>
                </a:extLst>
              </p:cNvPr>
              <p:cNvSpPr>
                <a:spLocks noChangeShapeType="1"/>
              </p:cNvSpPr>
              <p:nvPr/>
            </p:nvSpPr>
            <p:spPr bwMode="auto">
              <a:xfrm>
                <a:off x="7060499" y="4223115"/>
                <a:ext cx="199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Line 256">
                <a:extLst>
                  <a:ext uri="{FF2B5EF4-FFF2-40B4-BE49-F238E27FC236}">
                    <a16:creationId xmlns:a16="http://schemas.microsoft.com/office/drawing/2014/main" id="{1DE6C20B-2230-4498-AAD3-4F4500727DFF}"/>
                  </a:ext>
                </a:extLst>
              </p:cNvPr>
              <p:cNvSpPr>
                <a:spLocks noChangeShapeType="1"/>
              </p:cNvSpPr>
              <p:nvPr/>
            </p:nvSpPr>
            <p:spPr bwMode="auto">
              <a:xfrm>
                <a:off x="7096396" y="4223115"/>
                <a:ext cx="598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Line 257">
                <a:extLst>
                  <a:ext uri="{FF2B5EF4-FFF2-40B4-BE49-F238E27FC236}">
                    <a16:creationId xmlns:a16="http://schemas.microsoft.com/office/drawing/2014/main" id="{63F307D0-906E-4725-A11E-0A32B07A2CEA}"/>
                  </a:ext>
                </a:extLst>
              </p:cNvPr>
              <p:cNvSpPr>
                <a:spLocks noChangeShapeType="1"/>
              </p:cNvSpPr>
              <p:nvPr/>
            </p:nvSpPr>
            <p:spPr bwMode="auto">
              <a:xfrm>
                <a:off x="7102379"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Line 258">
                <a:extLst>
                  <a:ext uri="{FF2B5EF4-FFF2-40B4-BE49-F238E27FC236}">
                    <a16:creationId xmlns:a16="http://schemas.microsoft.com/office/drawing/2014/main" id="{34AFAF26-4D98-4552-B650-F2BC11A4F2BC}"/>
                  </a:ext>
                </a:extLst>
              </p:cNvPr>
              <p:cNvSpPr>
                <a:spLocks noChangeShapeType="1"/>
              </p:cNvSpPr>
              <p:nvPr/>
            </p:nvSpPr>
            <p:spPr bwMode="auto">
              <a:xfrm>
                <a:off x="7110356" y="4223115"/>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Line 259">
                <a:extLst>
                  <a:ext uri="{FF2B5EF4-FFF2-40B4-BE49-F238E27FC236}">
                    <a16:creationId xmlns:a16="http://schemas.microsoft.com/office/drawing/2014/main" id="{002BD53F-67C5-4CB5-9FB5-3844A7A21434}"/>
                  </a:ext>
                </a:extLst>
              </p:cNvPr>
              <p:cNvSpPr>
                <a:spLocks noChangeShapeType="1"/>
              </p:cNvSpPr>
              <p:nvPr/>
            </p:nvSpPr>
            <p:spPr bwMode="auto">
              <a:xfrm>
                <a:off x="7120328"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Line 260">
                <a:extLst>
                  <a:ext uri="{FF2B5EF4-FFF2-40B4-BE49-F238E27FC236}">
                    <a16:creationId xmlns:a16="http://schemas.microsoft.com/office/drawing/2014/main" id="{203774A5-5BD2-495E-86DC-DB9EAABA20A4}"/>
                  </a:ext>
                </a:extLst>
              </p:cNvPr>
              <p:cNvSpPr>
                <a:spLocks noChangeShapeType="1"/>
              </p:cNvSpPr>
              <p:nvPr/>
            </p:nvSpPr>
            <p:spPr bwMode="auto">
              <a:xfrm>
                <a:off x="7128305" y="422311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Line 261">
                <a:extLst>
                  <a:ext uri="{FF2B5EF4-FFF2-40B4-BE49-F238E27FC236}">
                    <a16:creationId xmlns:a16="http://schemas.microsoft.com/office/drawing/2014/main" id="{4CBB1D99-7CAE-4CE6-885F-3E25619029DB}"/>
                  </a:ext>
                </a:extLst>
              </p:cNvPr>
              <p:cNvSpPr>
                <a:spLocks noChangeShapeType="1"/>
              </p:cNvSpPr>
              <p:nvPr/>
            </p:nvSpPr>
            <p:spPr bwMode="auto">
              <a:xfrm>
                <a:off x="7136282" y="4223115"/>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Line 262">
                <a:extLst>
                  <a:ext uri="{FF2B5EF4-FFF2-40B4-BE49-F238E27FC236}">
                    <a16:creationId xmlns:a16="http://schemas.microsoft.com/office/drawing/2014/main" id="{B6B3C7D2-AA90-404D-A1C5-F89AF03E6B7C}"/>
                  </a:ext>
                </a:extLst>
              </p:cNvPr>
              <p:cNvSpPr>
                <a:spLocks noChangeShapeType="1"/>
              </p:cNvSpPr>
              <p:nvPr/>
            </p:nvSpPr>
            <p:spPr bwMode="auto">
              <a:xfrm flipV="1">
                <a:off x="7152236" y="4198062"/>
                <a:ext cx="0" cy="25054"/>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Line 263">
                <a:extLst>
                  <a:ext uri="{FF2B5EF4-FFF2-40B4-BE49-F238E27FC236}">
                    <a16:creationId xmlns:a16="http://schemas.microsoft.com/office/drawing/2014/main" id="{9652724C-CBB7-45DF-842E-82E46ECDC056}"/>
                  </a:ext>
                </a:extLst>
              </p:cNvPr>
              <p:cNvSpPr>
                <a:spLocks noChangeShapeType="1"/>
              </p:cNvSpPr>
              <p:nvPr/>
            </p:nvSpPr>
            <p:spPr bwMode="auto">
              <a:xfrm>
                <a:off x="7168191" y="4180717"/>
                <a:ext cx="199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Line 264">
                <a:extLst>
                  <a:ext uri="{FF2B5EF4-FFF2-40B4-BE49-F238E27FC236}">
                    <a16:creationId xmlns:a16="http://schemas.microsoft.com/office/drawing/2014/main" id="{08B2221E-C50D-4EF9-915F-26737CB39997}"/>
                  </a:ext>
                </a:extLst>
              </p:cNvPr>
              <p:cNvSpPr>
                <a:spLocks noChangeShapeType="1"/>
              </p:cNvSpPr>
              <p:nvPr/>
            </p:nvSpPr>
            <p:spPr bwMode="auto">
              <a:xfrm>
                <a:off x="7170185" y="4180717"/>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Line 265">
                <a:extLst>
                  <a:ext uri="{FF2B5EF4-FFF2-40B4-BE49-F238E27FC236}">
                    <a16:creationId xmlns:a16="http://schemas.microsoft.com/office/drawing/2014/main" id="{8A9130B7-A2A5-459E-A430-E6C4C4CC417E}"/>
                  </a:ext>
                </a:extLst>
              </p:cNvPr>
              <p:cNvSpPr>
                <a:spLocks noChangeShapeType="1"/>
              </p:cNvSpPr>
              <p:nvPr/>
            </p:nvSpPr>
            <p:spPr bwMode="auto">
              <a:xfrm flipV="1">
                <a:off x="7178162" y="4138318"/>
                <a:ext cx="0" cy="42399"/>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Line 266">
                <a:extLst>
                  <a:ext uri="{FF2B5EF4-FFF2-40B4-BE49-F238E27FC236}">
                    <a16:creationId xmlns:a16="http://schemas.microsoft.com/office/drawing/2014/main" id="{00857C40-88CE-4AC0-B27A-EDFC0DA1CAAE}"/>
                  </a:ext>
                </a:extLst>
              </p:cNvPr>
              <p:cNvSpPr>
                <a:spLocks noChangeShapeType="1"/>
              </p:cNvSpPr>
              <p:nvPr/>
            </p:nvSpPr>
            <p:spPr bwMode="auto">
              <a:xfrm>
                <a:off x="7178162" y="413831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Line 267">
                <a:extLst>
                  <a:ext uri="{FF2B5EF4-FFF2-40B4-BE49-F238E27FC236}">
                    <a16:creationId xmlns:a16="http://schemas.microsoft.com/office/drawing/2014/main" id="{A70076A1-C3AB-4873-94D6-AE9B88A3B91B}"/>
                  </a:ext>
                </a:extLst>
              </p:cNvPr>
              <p:cNvSpPr>
                <a:spLocks noChangeShapeType="1"/>
              </p:cNvSpPr>
              <p:nvPr/>
            </p:nvSpPr>
            <p:spPr bwMode="auto">
              <a:xfrm>
                <a:off x="7186139" y="4138318"/>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Line 268">
                <a:extLst>
                  <a:ext uri="{FF2B5EF4-FFF2-40B4-BE49-F238E27FC236}">
                    <a16:creationId xmlns:a16="http://schemas.microsoft.com/office/drawing/2014/main" id="{F973C3B0-F81B-46B0-A111-C21684C46BE8}"/>
                  </a:ext>
                </a:extLst>
              </p:cNvPr>
              <p:cNvSpPr>
                <a:spLocks noChangeShapeType="1"/>
              </p:cNvSpPr>
              <p:nvPr/>
            </p:nvSpPr>
            <p:spPr bwMode="auto">
              <a:xfrm>
                <a:off x="7196111" y="4138318"/>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Line 269">
                <a:extLst>
                  <a:ext uri="{FF2B5EF4-FFF2-40B4-BE49-F238E27FC236}">
                    <a16:creationId xmlns:a16="http://schemas.microsoft.com/office/drawing/2014/main" id="{60862466-CD58-4913-8F13-8FFD749C1A06}"/>
                  </a:ext>
                </a:extLst>
              </p:cNvPr>
              <p:cNvSpPr>
                <a:spLocks noChangeShapeType="1"/>
              </p:cNvSpPr>
              <p:nvPr/>
            </p:nvSpPr>
            <p:spPr bwMode="auto">
              <a:xfrm>
                <a:off x="7239985" y="4138318"/>
                <a:ext cx="598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Line 270">
                <a:extLst>
                  <a:ext uri="{FF2B5EF4-FFF2-40B4-BE49-F238E27FC236}">
                    <a16:creationId xmlns:a16="http://schemas.microsoft.com/office/drawing/2014/main" id="{2D98CF7A-9C97-4814-8522-E8396E598D3D}"/>
                  </a:ext>
                </a:extLst>
              </p:cNvPr>
              <p:cNvSpPr>
                <a:spLocks noChangeShapeType="1"/>
              </p:cNvSpPr>
              <p:nvPr/>
            </p:nvSpPr>
            <p:spPr bwMode="auto">
              <a:xfrm>
                <a:off x="7245968" y="413831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Line 271">
                <a:extLst>
                  <a:ext uri="{FF2B5EF4-FFF2-40B4-BE49-F238E27FC236}">
                    <a16:creationId xmlns:a16="http://schemas.microsoft.com/office/drawing/2014/main" id="{6B87C705-9289-436D-8674-FE9035B47696}"/>
                  </a:ext>
                </a:extLst>
              </p:cNvPr>
              <p:cNvSpPr>
                <a:spLocks noChangeShapeType="1"/>
              </p:cNvSpPr>
              <p:nvPr/>
            </p:nvSpPr>
            <p:spPr bwMode="auto">
              <a:xfrm>
                <a:off x="7253945" y="4138318"/>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Line 272">
                <a:extLst>
                  <a:ext uri="{FF2B5EF4-FFF2-40B4-BE49-F238E27FC236}">
                    <a16:creationId xmlns:a16="http://schemas.microsoft.com/office/drawing/2014/main" id="{189F59B4-680C-4FD5-8DDF-630408EC7829}"/>
                  </a:ext>
                </a:extLst>
              </p:cNvPr>
              <p:cNvSpPr>
                <a:spLocks noChangeShapeType="1"/>
              </p:cNvSpPr>
              <p:nvPr/>
            </p:nvSpPr>
            <p:spPr bwMode="auto">
              <a:xfrm>
                <a:off x="7271893" y="413831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Line 273">
                <a:extLst>
                  <a:ext uri="{FF2B5EF4-FFF2-40B4-BE49-F238E27FC236}">
                    <a16:creationId xmlns:a16="http://schemas.microsoft.com/office/drawing/2014/main" id="{DF236EC2-54F8-46BD-92EF-EE35170788A4}"/>
                  </a:ext>
                </a:extLst>
              </p:cNvPr>
              <p:cNvSpPr>
                <a:spLocks noChangeShapeType="1"/>
              </p:cNvSpPr>
              <p:nvPr/>
            </p:nvSpPr>
            <p:spPr bwMode="auto">
              <a:xfrm>
                <a:off x="7279871" y="413831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Line 274">
                <a:extLst>
                  <a:ext uri="{FF2B5EF4-FFF2-40B4-BE49-F238E27FC236}">
                    <a16:creationId xmlns:a16="http://schemas.microsoft.com/office/drawing/2014/main" id="{35F73E78-8F7C-47A1-A0E4-C12A917BBABB}"/>
                  </a:ext>
                </a:extLst>
              </p:cNvPr>
              <p:cNvSpPr>
                <a:spLocks noChangeShapeType="1"/>
              </p:cNvSpPr>
              <p:nvPr/>
            </p:nvSpPr>
            <p:spPr bwMode="auto">
              <a:xfrm>
                <a:off x="7287848" y="413831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Line 275">
                <a:extLst>
                  <a:ext uri="{FF2B5EF4-FFF2-40B4-BE49-F238E27FC236}">
                    <a16:creationId xmlns:a16="http://schemas.microsoft.com/office/drawing/2014/main" id="{F33493F8-D507-403F-B519-FB02F1B0850B}"/>
                  </a:ext>
                </a:extLst>
              </p:cNvPr>
              <p:cNvSpPr>
                <a:spLocks noChangeShapeType="1"/>
              </p:cNvSpPr>
              <p:nvPr/>
            </p:nvSpPr>
            <p:spPr bwMode="auto">
              <a:xfrm>
                <a:off x="7295825" y="413831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Line 276">
                <a:extLst>
                  <a:ext uri="{FF2B5EF4-FFF2-40B4-BE49-F238E27FC236}">
                    <a16:creationId xmlns:a16="http://schemas.microsoft.com/office/drawing/2014/main" id="{6508E352-2970-4CF7-9CDC-C3CB038DC903}"/>
                  </a:ext>
                </a:extLst>
              </p:cNvPr>
              <p:cNvSpPr>
                <a:spLocks noChangeShapeType="1"/>
              </p:cNvSpPr>
              <p:nvPr/>
            </p:nvSpPr>
            <p:spPr bwMode="auto">
              <a:xfrm>
                <a:off x="7303802" y="4138318"/>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Line 277">
                <a:extLst>
                  <a:ext uri="{FF2B5EF4-FFF2-40B4-BE49-F238E27FC236}">
                    <a16:creationId xmlns:a16="http://schemas.microsoft.com/office/drawing/2014/main" id="{DED3B3B8-5E73-4A9B-ADDC-5853E079478B}"/>
                  </a:ext>
                </a:extLst>
              </p:cNvPr>
              <p:cNvSpPr>
                <a:spLocks noChangeShapeType="1"/>
              </p:cNvSpPr>
              <p:nvPr/>
            </p:nvSpPr>
            <p:spPr bwMode="auto">
              <a:xfrm>
                <a:off x="7313773" y="413831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Line 278">
                <a:extLst>
                  <a:ext uri="{FF2B5EF4-FFF2-40B4-BE49-F238E27FC236}">
                    <a16:creationId xmlns:a16="http://schemas.microsoft.com/office/drawing/2014/main" id="{4DF326AE-DBF6-4252-8ABD-14629B958AB8}"/>
                  </a:ext>
                </a:extLst>
              </p:cNvPr>
              <p:cNvSpPr>
                <a:spLocks noChangeShapeType="1"/>
              </p:cNvSpPr>
              <p:nvPr/>
            </p:nvSpPr>
            <p:spPr bwMode="auto">
              <a:xfrm>
                <a:off x="7355653" y="413831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Line 279">
                <a:extLst>
                  <a:ext uri="{FF2B5EF4-FFF2-40B4-BE49-F238E27FC236}">
                    <a16:creationId xmlns:a16="http://schemas.microsoft.com/office/drawing/2014/main" id="{284475B9-230B-43E3-9338-E66F54CCBB57}"/>
                  </a:ext>
                </a:extLst>
              </p:cNvPr>
              <p:cNvSpPr>
                <a:spLocks noChangeShapeType="1"/>
              </p:cNvSpPr>
              <p:nvPr/>
            </p:nvSpPr>
            <p:spPr bwMode="auto">
              <a:xfrm>
                <a:off x="7363630" y="413831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Line 280">
                <a:extLst>
                  <a:ext uri="{FF2B5EF4-FFF2-40B4-BE49-F238E27FC236}">
                    <a16:creationId xmlns:a16="http://schemas.microsoft.com/office/drawing/2014/main" id="{3384CAE1-6434-4B52-9257-15BB48FDC5EE}"/>
                  </a:ext>
                </a:extLst>
              </p:cNvPr>
              <p:cNvSpPr>
                <a:spLocks noChangeShapeType="1"/>
              </p:cNvSpPr>
              <p:nvPr/>
            </p:nvSpPr>
            <p:spPr bwMode="auto">
              <a:xfrm>
                <a:off x="7371608" y="4138318"/>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Line 281">
                <a:extLst>
                  <a:ext uri="{FF2B5EF4-FFF2-40B4-BE49-F238E27FC236}">
                    <a16:creationId xmlns:a16="http://schemas.microsoft.com/office/drawing/2014/main" id="{6F028D78-E28D-4C19-AF5F-80A6EB70D08E}"/>
                  </a:ext>
                </a:extLst>
              </p:cNvPr>
              <p:cNvSpPr>
                <a:spLocks noChangeShapeType="1"/>
              </p:cNvSpPr>
              <p:nvPr/>
            </p:nvSpPr>
            <p:spPr bwMode="auto">
              <a:xfrm>
                <a:off x="7389556" y="413831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Line 282">
                <a:extLst>
                  <a:ext uri="{FF2B5EF4-FFF2-40B4-BE49-F238E27FC236}">
                    <a16:creationId xmlns:a16="http://schemas.microsoft.com/office/drawing/2014/main" id="{49416AA5-9E10-4171-A549-929620239730}"/>
                  </a:ext>
                </a:extLst>
              </p:cNvPr>
              <p:cNvSpPr>
                <a:spLocks noChangeShapeType="1"/>
              </p:cNvSpPr>
              <p:nvPr/>
            </p:nvSpPr>
            <p:spPr bwMode="auto">
              <a:xfrm>
                <a:off x="7397533" y="413831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Line 283">
                <a:extLst>
                  <a:ext uri="{FF2B5EF4-FFF2-40B4-BE49-F238E27FC236}">
                    <a16:creationId xmlns:a16="http://schemas.microsoft.com/office/drawing/2014/main" id="{0E3622C7-CFF9-451C-8292-745A57DE8211}"/>
                  </a:ext>
                </a:extLst>
              </p:cNvPr>
              <p:cNvSpPr>
                <a:spLocks noChangeShapeType="1"/>
              </p:cNvSpPr>
              <p:nvPr/>
            </p:nvSpPr>
            <p:spPr bwMode="auto">
              <a:xfrm>
                <a:off x="7405510" y="413831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Line 284">
                <a:extLst>
                  <a:ext uri="{FF2B5EF4-FFF2-40B4-BE49-F238E27FC236}">
                    <a16:creationId xmlns:a16="http://schemas.microsoft.com/office/drawing/2014/main" id="{3CC59266-E54E-471B-BF8A-AFD673B4EBAD}"/>
                  </a:ext>
                </a:extLst>
              </p:cNvPr>
              <p:cNvSpPr>
                <a:spLocks noChangeShapeType="1"/>
              </p:cNvSpPr>
              <p:nvPr/>
            </p:nvSpPr>
            <p:spPr bwMode="auto">
              <a:xfrm>
                <a:off x="7413488" y="4138318"/>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Line 285">
                <a:extLst>
                  <a:ext uri="{FF2B5EF4-FFF2-40B4-BE49-F238E27FC236}">
                    <a16:creationId xmlns:a16="http://schemas.microsoft.com/office/drawing/2014/main" id="{5AEEA44F-3E54-4C07-8012-6845B4769177}"/>
                  </a:ext>
                </a:extLst>
              </p:cNvPr>
              <p:cNvSpPr>
                <a:spLocks noChangeShapeType="1"/>
              </p:cNvSpPr>
              <p:nvPr/>
            </p:nvSpPr>
            <p:spPr bwMode="auto">
              <a:xfrm>
                <a:off x="7423459" y="413831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Line 286">
                <a:extLst>
                  <a:ext uri="{FF2B5EF4-FFF2-40B4-BE49-F238E27FC236}">
                    <a16:creationId xmlns:a16="http://schemas.microsoft.com/office/drawing/2014/main" id="{48CE5F32-5341-4952-91FB-BD285B5FE557}"/>
                  </a:ext>
                </a:extLst>
              </p:cNvPr>
              <p:cNvSpPr>
                <a:spLocks noChangeShapeType="1"/>
              </p:cNvSpPr>
              <p:nvPr/>
            </p:nvSpPr>
            <p:spPr bwMode="auto">
              <a:xfrm>
                <a:off x="7431436" y="4138318"/>
                <a:ext cx="598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Line 287">
                <a:extLst>
                  <a:ext uri="{FF2B5EF4-FFF2-40B4-BE49-F238E27FC236}">
                    <a16:creationId xmlns:a16="http://schemas.microsoft.com/office/drawing/2014/main" id="{DC4F72ED-4915-4223-8D17-6723E546CD34}"/>
                  </a:ext>
                </a:extLst>
              </p:cNvPr>
              <p:cNvSpPr>
                <a:spLocks noChangeShapeType="1"/>
              </p:cNvSpPr>
              <p:nvPr/>
            </p:nvSpPr>
            <p:spPr bwMode="auto">
              <a:xfrm flipV="1">
                <a:off x="7447390" y="4092065"/>
                <a:ext cx="0" cy="23127"/>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Line 288">
                <a:extLst>
                  <a:ext uri="{FF2B5EF4-FFF2-40B4-BE49-F238E27FC236}">
                    <a16:creationId xmlns:a16="http://schemas.microsoft.com/office/drawing/2014/main" id="{309EA6A0-BA9E-4105-B7A8-A023D6DA9D61}"/>
                  </a:ext>
                </a:extLst>
              </p:cNvPr>
              <p:cNvSpPr>
                <a:spLocks noChangeShapeType="1"/>
              </p:cNvSpPr>
              <p:nvPr/>
            </p:nvSpPr>
            <p:spPr bwMode="auto">
              <a:xfrm>
                <a:off x="7447390" y="409206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Line 289">
                <a:extLst>
                  <a:ext uri="{FF2B5EF4-FFF2-40B4-BE49-F238E27FC236}">
                    <a16:creationId xmlns:a16="http://schemas.microsoft.com/office/drawing/2014/main" id="{22464BE5-D061-4673-9070-32B10AAE3D5C}"/>
                  </a:ext>
                </a:extLst>
              </p:cNvPr>
              <p:cNvSpPr>
                <a:spLocks noChangeShapeType="1"/>
              </p:cNvSpPr>
              <p:nvPr/>
            </p:nvSpPr>
            <p:spPr bwMode="auto">
              <a:xfrm>
                <a:off x="7455368" y="4092065"/>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Line 290">
                <a:extLst>
                  <a:ext uri="{FF2B5EF4-FFF2-40B4-BE49-F238E27FC236}">
                    <a16:creationId xmlns:a16="http://schemas.microsoft.com/office/drawing/2014/main" id="{5EAE5CC4-3464-4FE8-8973-EE153C7BD4B4}"/>
                  </a:ext>
                </a:extLst>
              </p:cNvPr>
              <p:cNvSpPr>
                <a:spLocks noChangeShapeType="1"/>
              </p:cNvSpPr>
              <p:nvPr/>
            </p:nvSpPr>
            <p:spPr bwMode="auto">
              <a:xfrm>
                <a:off x="7463345" y="4092065"/>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Line 291">
                <a:extLst>
                  <a:ext uri="{FF2B5EF4-FFF2-40B4-BE49-F238E27FC236}">
                    <a16:creationId xmlns:a16="http://schemas.microsoft.com/office/drawing/2014/main" id="{3CF795C6-8A79-4493-8F59-679A5587B27E}"/>
                  </a:ext>
                </a:extLst>
              </p:cNvPr>
              <p:cNvSpPr>
                <a:spLocks noChangeShapeType="1"/>
              </p:cNvSpPr>
              <p:nvPr/>
            </p:nvSpPr>
            <p:spPr bwMode="auto">
              <a:xfrm flipV="1">
                <a:off x="7473316" y="4061229"/>
                <a:ext cx="0" cy="30836"/>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Line 292">
                <a:extLst>
                  <a:ext uri="{FF2B5EF4-FFF2-40B4-BE49-F238E27FC236}">
                    <a16:creationId xmlns:a16="http://schemas.microsoft.com/office/drawing/2014/main" id="{DD27C5FE-61CB-4346-ABEB-D06779587D99}"/>
                  </a:ext>
                </a:extLst>
              </p:cNvPr>
              <p:cNvSpPr>
                <a:spLocks noChangeShapeType="1"/>
              </p:cNvSpPr>
              <p:nvPr/>
            </p:nvSpPr>
            <p:spPr bwMode="auto">
              <a:xfrm flipV="1">
                <a:off x="7473316" y="3999558"/>
                <a:ext cx="0" cy="28908"/>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Line 293">
                <a:extLst>
                  <a:ext uri="{FF2B5EF4-FFF2-40B4-BE49-F238E27FC236}">
                    <a16:creationId xmlns:a16="http://schemas.microsoft.com/office/drawing/2014/main" id="{BE4C871F-7E8A-4B25-990F-6438F27BA647}"/>
                  </a:ext>
                </a:extLst>
              </p:cNvPr>
              <p:cNvSpPr>
                <a:spLocks noChangeShapeType="1"/>
              </p:cNvSpPr>
              <p:nvPr/>
            </p:nvSpPr>
            <p:spPr bwMode="auto">
              <a:xfrm>
                <a:off x="7473316" y="399955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Line 294">
                <a:extLst>
                  <a:ext uri="{FF2B5EF4-FFF2-40B4-BE49-F238E27FC236}">
                    <a16:creationId xmlns:a16="http://schemas.microsoft.com/office/drawing/2014/main" id="{5CA77B45-B29C-4F02-9C7C-6670473DDCB1}"/>
                  </a:ext>
                </a:extLst>
              </p:cNvPr>
              <p:cNvSpPr>
                <a:spLocks noChangeShapeType="1"/>
              </p:cNvSpPr>
              <p:nvPr/>
            </p:nvSpPr>
            <p:spPr bwMode="auto">
              <a:xfrm>
                <a:off x="7481293" y="399955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Line 295">
                <a:extLst>
                  <a:ext uri="{FF2B5EF4-FFF2-40B4-BE49-F238E27FC236}">
                    <a16:creationId xmlns:a16="http://schemas.microsoft.com/office/drawing/2014/main" id="{5BE2C60A-7827-44AF-BC3F-7C50170A0A43}"/>
                  </a:ext>
                </a:extLst>
              </p:cNvPr>
              <p:cNvSpPr>
                <a:spLocks noChangeShapeType="1"/>
              </p:cNvSpPr>
              <p:nvPr/>
            </p:nvSpPr>
            <p:spPr bwMode="auto">
              <a:xfrm>
                <a:off x="7489270" y="3999558"/>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Line 296">
                <a:extLst>
                  <a:ext uri="{FF2B5EF4-FFF2-40B4-BE49-F238E27FC236}">
                    <a16:creationId xmlns:a16="http://schemas.microsoft.com/office/drawing/2014/main" id="{D9C1CFE7-DCB6-4F2B-9FB1-1097A7B229D4}"/>
                  </a:ext>
                </a:extLst>
              </p:cNvPr>
              <p:cNvSpPr>
                <a:spLocks noChangeShapeType="1"/>
              </p:cNvSpPr>
              <p:nvPr/>
            </p:nvSpPr>
            <p:spPr bwMode="auto">
              <a:xfrm>
                <a:off x="7499242" y="399955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Line 297">
                <a:extLst>
                  <a:ext uri="{FF2B5EF4-FFF2-40B4-BE49-F238E27FC236}">
                    <a16:creationId xmlns:a16="http://schemas.microsoft.com/office/drawing/2014/main" id="{0BBF34CB-51E3-4B54-B2A8-78B99061A872}"/>
                  </a:ext>
                </a:extLst>
              </p:cNvPr>
              <p:cNvSpPr>
                <a:spLocks noChangeShapeType="1"/>
              </p:cNvSpPr>
              <p:nvPr/>
            </p:nvSpPr>
            <p:spPr bwMode="auto">
              <a:xfrm>
                <a:off x="7507219" y="399955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Line 298">
                <a:extLst>
                  <a:ext uri="{FF2B5EF4-FFF2-40B4-BE49-F238E27FC236}">
                    <a16:creationId xmlns:a16="http://schemas.microsoft.com/office/drawing/2014/main" id="{693BA1F7-DD0A-41DA-ABA5-8B85F39A9F91}"/>
                  </a:ext>
                </a:extLst>
              </p:cNvPr>
              <p:cNvSpPr>
                <a:spLocks noChangeShapeType="1"/>
              </p:cNvSpPr>
              <p:nvPr/>
            </p:nvSpPr>
            <p:spPr bwMode="auto">
              <a:xfrm>
                <a:off x="7515196" y="399955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Line 299">
                <a:extLst>
                  <a:ext uri="{FF2B5EF4-FFF2-40B4-BE49-F238E27FC236}">
                    <a16:creationId xmlns:a16="http://schemas.microsoft.com/office/drawing/2014/main" id="{10DA85FA-2168-4EB7-A818-D4306F4442FC}"/>
                  </a:ext>
                </a:extLst>
              </p:cNvPr>
              <p:cNvSpPr>
                <a:spLocks noChangeShapeType="1"/>
              </p:cNvSpPr>
              <p:nvPr/>
            </p:nvSpPr>
            <p:spPr bwMode="auto">
              <a:xfrm>
                <a:off x="7523173" y="3999558"/>
                <a:ext cx="199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Line 300">
                <a:extLst>
                  <a:ext uri="{FF2B5EF4-FFF2-40B4-BE49-F238E27FC236}">
                    <a16:creationId xmlns:a16="http://schemas.microsoft.com/office/drawing/2014/main" id="{8CA90BA7-C3CF-47C0-A10C-FB3FC704842C}"/>
                  </a:ext>
                </a:extLst>
              </p:cNvPr>
              <p:cNvSpPr>
                <a:spLocks noChangeShapeType="1"/>
              </p:cNvSpPr>
              <p:nvPr/>
            </p:nvSpPr>
            <p:spPr bwMode="auto">
              <a:xfrm flipV="1">
                <a:off x="7531150" y="3951378"/>
                <a:ext cx="0" cy="21199"/>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Line 301">
                <a:extLst>
                  <a:ext uri="{FF2B5EF4-FFF2-40B4-BE49-F238E27FC236}">
                    <a16:creationId xmlns:a16="http://schemas.microsoft.com/office/drawing/2014/main" id="{5D69B0A3-DE75-4B3F-99AE-2713C27B1F93}"/>
                  </a:ext>
                </a:extLst>
              </p:cNvPr>
              <p:cNvSpPr>
                <a:spLocks noChangeShapeType="1"/>
              </p:cNvSpPr>
              <p:nvPr/>
            </p:nvSpPr>
            <p:spPr bwMode="auto">
              <a:xfrm>
                <a:off x="7531150" y="3951378"/>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Line 302">
                <a:extLst>
                  <a:ext uri="{FF2B5EF4-FFF2-40B4-BE49-F238E27FC236}">
                    <a16:creationId xmlns:a16="http://schemas.microsoft.com/office/drawing/2014/main" id="{26980123-F672-4802-947F-36DA25339CAB}"/>
                  </a:ext>
                </a:extLst>
              </p:cNvPr>
              <p:cNvSpPr>
                <a:spLocks noChangeShapeType="1"/>
              </p:cNvSpPr>
              <p:nvPr/>
            </p:nvSpPr>
            <p:spPr bwMode="auto">
              <a:xfrm>
                <a:off x="7541122" y="395137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Line 303">
                <a:extLst>
                  <a:ext uri="{FF2B5EF4-FFF2-40B4-BE49-F238E27FC236}">
                    <a16:creationId xmlns:a16="http://schemas.microsoft.com/office/drawing/2014/main" id="{9B7FF258-89A9-408E-8C1B-CDFA7A1880C3}"/>
                  </a:ext>
                </a:extLst>
              </p:cNvPr>
              <p:cNvSpPr>
                <a:spLocks noChangeShapeType="1"/>
              </p:cNvSpPr>
              <p:nvPr/>
            </p:nvSpPr>
            <p:spPr bwMode="auto">
              <a:xfrm>
                <a:off x="7549099" y="3951378"/>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Line 304">
                <a:extLst>
                  <a:ext uri="{FF2B5EF4-FFF2-40B4-BE49-F238E27FC236}">
                    <a16:creationId xmlns:a16="http://schemas.microsoft.com/office/drawing/2014/main" id="{13DA73E3-2E79-4237-BE9C-C0A589C5BE05}"/>
                  </a:ext>
                </a:extLst>
              </p:cNvPr>
              <p:cNvSpPr>
                <a:spLocks noChangeShapeType="1"/>
              </p:cNvSpPr>
              <p:nvPr/>
            </p:nvSpPr>
            <p:spPr bwMode="auto">
              <a:xfrm flipV="1">
                <a:off x="7557076" y="3918615"/>
                <a:ext cx="0" cy="32763"/>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Line 305">
                <a:extLst>
                  <a:ext uri="{FF2B5EF4-FFF2-40B4-BE49-F238E27FC236}">
                    <a16:creationId xmlns:a16="http://schemas.microsoft.com/office/drawing/2014/main" id="{07CBD394-19A6-41A4-A9EE-CC60F62143F6}"/>
                  </a:ext>
                </a:extLst>
              </p:cNvPr>
              <p:cNvSpPr>
                <a:spLocks noChangeShapeType="1"/>
              </p:cNvSpPr>
              <p:nvPr/>
            </p:nvSpPr>
            <p:spPr bwMode="auto">
              <a:xfrm>
                <a:off x="7575025" y="3903197"/>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Line 306">
                <a:extLst>
                  <a:ext uri="{FF2B5EF4-FFF2-40B4-BE49-F238E27FC236}">
                    <a16:creationId xmlns:a16="http://schemas.microsoft.com/office/drawing/2014/main" id="{81CD001C-4EE8-4B20-A529-8CABCB157D3C}"/>
                  </a:ext>
                </a:extLst>
              </p:cNvPr>
              <p:cNvSpPr>
                <a:spLocks noChangeShapeType="1"/>
              </p:cNvSpPr>
              <p:nvPr/>
            </p:nvSpPr>
            <p:spPr bwMode="auto">
              <a:xfrm>
                <a:off x="7583002" y="3903197"/>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Line 307">
                <a:extLst>
                  <a:ext uri="{FF2B5EF4-FFF2-40B4-BE49-F238E27FC236}">
                    <a16:creationId xmlns:a16="http://schemas.microsoft.com/office/drawing/2014/main" id="{6CE503D6-0F7B-4612-8EF1-0A96AA61131E}"/>
                  </a:ext>
                </a:extLst>
              </p:cNvPr>
              <p:cNvSpPr>
                <a:spLocks noChangeShapeType="1"/>
              </p:cNvSpPr>
              <p:nvPr/>
            </p:nvSpPr>
            <p:spPr bwMode="auto">
              <a:xfrm>
                <a:off x="7590979" y="3903197"/>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Line 308">
                <a:extLst>
                  <a:ext uri="{FF2B5EF4-FFF2-40B4-BE49-F238E27FC236}">
                    <a16:creationId xmlns:a16="http://schemas.microsoft.com/office/drawing/2014/main" id="{88C93C16-CE0A-42D7-8628-1B7CE1F66B51}"/>
                  </a:ext>
                </a:extLst>
              </p:cNvPr>
              <p:cNvSpPr>
                <a:spLocks noChangeShapeType="1"/>
              </p:cNvSpPr>
              <p:nvPr/>
            </p:nvSpPr>
            <p:spPr bwMode="auto">
              <a:xfrm>
                <a:off x="7598956" y="3903197"/>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Line 309">
                <a:extLst>
                  <a:ext uri="{FF2B5EF4-FFF2-40B4-BE49-F238E27FC236}">
                    <a16:creationId xmlns:a16="http://schemas.microsoft.com/office/drawing/2014/main" id="{82710C0C-BC9E-4B84-A436-DCE4564E0D0A}"/>
                  </a:ext>
                </a:extLst>
              </p:cNvPr>
              <p:cNvSpPr>
                <a:spLocks noChangeShapeType="1"/>
              </p:cNvSpPr>
              <p:nvPr/>
            </p:nvSpPr>
            <p:spPr bwMode="auto">
              <a:xfrm flipV="1">
                <a:off x="7606933" y="3856944"/>
                <a:ext cx="0" cy="46253"/>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Line 310">
                <a:extLst>
                  <a:ext uri="{FF2B5EF4-FFF2-40B4-BE49-F238E27FC236}">
                    <a16:creationId xmlns:a16="http://schemas.microsoft.com/office/drawing/2014/main" id="{4D0F7000-702E-4EF4-8206-840FA83F9BA2}"/>
                  </a:ext>
                </a:extLst>
              </p:cNvPr>
              <p:cNvSpPr>
                <a:spLocks noChangeShapeType="1"/>
              </p:cNvSpPr>
              <p:nvPr/>
            </p:nvSpPr>
            <p:spPr bwMode="auto">
              <a:xfrm>
                <a:off x="7638842" y="3855017"/>
                <a:ext cx="199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Line 311">
                <a:extLst>
                  <a:ext uri="{FF2B5EF4-FFF2-40B4-BE49-F238E27FC236}">
                    <a16:creationId xmlns:a16="http://schemas.microsoft.com/office/drawing/2014/main" id="{A61FBD2B-B40A-4706-9B32-118085A459B7}"/>
                  </a:ext>
                </a:extLst>
              </p:cNvPr>
              <p:cNvSpPr>
                <a:spLocks noChangeShapeType="1"/>
              </p:cNvSpPr>
              <p:nvPr/>
            </p:nvSpPr>
            <p:spPr bwMode="auto">
              <a:xfrm>
                <a:off x="7640836" y="3855017"/>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Line 312">
                <a:extLst>
                  <a:ext uri="{FF2B5EF4-FFF2-40B4-BE49-F238E27FC236}">
                    <a16:creationId xmlns:a16="http://schemas.microsoft.com/office/drawing/2014/main" id="{8971748F-59EF-4506-8AB6-5455A0563E3A}"/>
                  </a:ext>
                </a:extLst>
              </p:cNvPr>
              <p:cNvSpPr>
                <a:spLocks noChangeShapeType="1"/>
              </p:cNvSpPr>
              <p:nvPr/>
            </p:nvSpPr>
            <p:spPr bwMode="auto">
              <a:xfrm>
                <a:off x="7648813" y="3855017"/>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Line 313">
                <a:extLst>
                  <a:ext uri="{FF2B5EF4-FFF2-40B4-BE49-F238E27FC236}">
                    <a16:creationId xmlns:a16="http://schemas.microsoft.com/office/drawing/2014/main" id="{435239B6-09DA-4011-AE9A-A68072DBF029}"/>
                  </a:ext>
                </a:extLst>
              </p:cNvPr>
              <p:cNvSpPr>
                <a:spLocks noChangeShapeType="1"/>
              </p:cNvSpPr>
              <p:nvPr/>
            </p:nvSpPr>
            <p:spPr bwMode="auto">
              <a:xfrm>
                <a:off x="7658785" y="3855017"/>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Line 314">
                <a:extLst>
                  <a:ext uri="{FF2B5EF4-FFF2-40B4-BE49-F238E27FC236}">
                    <a16:creationId xmlns:a16="http://schemas.microsoft.com/office/drawing/2014/main" id="{F38B6318-1693-4DE0-8590-EB0947F63FB6}"/>
                  </a:ext>
                </a:extLst>
              </p:cNvPr>
              <p:cNvSpPr>
                <a:spLocks noChangeShapeType="1"/>
              </p:cNvSpPr>
              <p:nvPr/>
            </p:nvSpPr>
            <p:spPr bwMode="auto">
              <a:xfrm>
                <a:off x="7666762" y="3855017"/>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Line 315">
                <a:extLst>
                  <a:ext uri="{FF2B5EF4-FFF2-40B4-BE49-F238E27FC236}">
                    <a16:creationId xmlns:a16="http://schemas.microsoft.com/office/drawing/2014/main" id="{4B0A0F48-7BC7-4C6B-B9FF-9732340FE9F6}"/>
                  </a:ext>
                </a:extLst>
              </p:cNvPr>
              <p:cNvSpPr>
                <a:spLocks noChangeShapeType="1"/>
              </p:cNvSpPr>
              <p:nvPr/>
            </p:nvSpPr>
            <p:spPr bwMode="auto">
              <a:xfrm>
                <a:off x="7682716" y="3855017"/>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Line 316">
                <a:extLst>
                  <a:ext uri="{FF2B5EF4-FFF2-40B4-BE49-F238E27FC236}">
                    <a16:creationId xmlns:a16="http://schemas.microsoft.com/office/drawing/2014/main" id="{D18712F1-0E71-4914-A669-D6A368923A0C}"/>
                  </a:ext>
                </a:extLst>
              </p:cNvPr>
              <p:cNvSpPr>
                <a:spLocks noChangeShapeType="1"/>
              </p:cNvSpPr>
              <p:nvPr/>
            </p:nvSpPr>
            <p:spPr bwMode="auto">
              <a:xfrm flipV="1">
                <a:off x="7690693" y="3826108"/>
                <a:ext cx="0" cy="28908"/>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Line 317">
                <a:extLst>
                  <a:ext uri="{FF2B5EF4-FFF2-40B4-BE49-F238E27FC236}">
                    <a16:creationId xmlns:a16="http://schemas.microsoft.com/office/drawing/2014/main" id="{C0BB55F4-96B6-48CF-B79A-FB34AD14925E}"/>
                  </a:ext>
                </a:extLst>
              </p:cNvPr>
              <p:cNvSpPr>
                <a:spLocks noChangeShapeType="1"/>
              </p:cNvSpPr>
              <p:nvPr/>
            </p:nvSpPr>
            <p:spPr bwMode="auto">
              <a:xfrm>
                <a:off x="7702659" y="3802982"/>
                <a:ext cx="598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Line 318">
                <a:extLst>
                  <a:ext uri="{FF2B5EF4-FFF2-40B4-BE49-F238E27FC236}">
                    <a16:creationId xmlns:a16="http://schemas.microsoft.com/office/drawing/2014/main" id="{27ADB5D1-1C4D-4358-B679-15B76296FC7D}"/>
                  </a:ext>
                </a:extLst>
              </p:cNvPr>
              <p:cNvSpPr>
                <a:spLocks noChangeShapeType="1"/>
              </p:cNvSpPr>
              <p:nvPr/>
            </p:nvSpPr>
            <p:spPr bwMode="auto">
              <a:xfrm>
                <a:off x="7708642" y="380298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Line 319">
                <a:extLst>
                  <a:ext uri="{FF2B5EF4-FFF2-40B4-BE49-F238E27FC236}">
                    <a16:creationId xmlns:a16="http://schemas.microsoft.com/office/drawing/2014/main" id="{593080FC-F101-4BD5-8E41-71FAA62C057B}"/>
                  </a:ext>
                </a:extLst>
              </p:cNvPr>
              <p:cNvSpPr>
                <a:spLocks noChangeShapeType="1"/>
              </p:cNvSpPr>
              <p:nvPr/>
            </p:nvSpPr>
            <p:spPr bwMode="auto">
              <a:xfrm>
                <a:off x="7716619" y="380298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Line 320">
                <a:extLst>
                  <a:ext uri="{FF2B5EF4-FFF2-40B4-BE49-F238E27FC236}">
                    <a16:creationId xmlns:a16="http://schemas.microsoft.com/office/drawing/2014/main" id="{7B4C5743-FE95-495A-9A47-196203159362}"/>
                  </a:ext>
                </a:extLst>
              </p:cNvPr>
              <p:cNvSpPr>
                <a:spLocks noChangeShapeType="1"/>
              </p:cNvSpPr>
              <p:nvPr/>
            </p:nvSpPr>
            <p:spPr bwMode="auto">
              <a:xfrm>
                <a:off x="7724596" y="3802982"/>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Line 321">
                <a:extLst>
                  <a:ext uri="{FF2B5EF4-FFF2-40B4-BE49-F238E27FC236}">
                    <a16:creationId xmlns:a16="http://schemas.microsoft.com/office/drawing/2014/main" id="{0034B774-D7DF-43BF-A6BF-1A8BEA8B0FED}"/>
                  </a:ext>
                </a:extLst>
              </p:cNvPr>
              <p:cNvSpPr>
                <a:spLocks noChangeShapeType="1"/>
              </p:cNvSpPr>
              <p:nvPr/>
            </p:nvSpPr>
            <p:spPr bwMode="auto">
              <a:xfrm>
                <a:off x="7734568" y="380298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Line 322">
                <a:extLst>
                  <a:ext uri="{FF2B5EF4-FFF2-40B4-BE49-F238E27FC236}">
                    <a16:creationId xmlns:a16="http://schemas.microsoft.com/office/drawing/2014/main" id="{495E42A7-4662-41A8-8E6B-BD0D4A1567FB}"/>
                  </a:ext>
                </a:extLst>
              </p:cNvPr>
              <p:cNvSpPr>
                <a:spLocks noChangeShapeType="1"/>
              </p:cNvSpPr>
              <p:nvPr/>
            </p:nvSpPr>
            <p:spPr bwMode="auto">
              <a:xfrm>
                <a:off x="7742545" y="380298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Line 323">
                <a:extLst>
                  <a:ext uri="{FF2B5EF4-FFF2-40B4-BE49-F238E27FC236}">
                    <a16:creationId xmlns:a16="http://schemas.microsoft.com/office/drawing/2014/main" id="{E63FC8C0-AB64-4D37-95B1-9E45D03A2522}"/>
                  </a:ext>
                </a:extLst>
              </p:cNvPr>
              <p:cNvSpPr>
                <a:spLocks noChangeShapeType="1"/>
              </p:cNvSpPr>
              <p:nvPr/>
            </p:nvSpPr>
            <p:spPr bwMode="auto">
              <a:xfrm>
                <a:off x="7750522" y="380298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Line 324">
                <a:extLst>
                  <a:ext uri="{FF2B5EF4-FFF2-40B4-BE49-F238E27FC236}">
                    <a16:creationId xmlns:a16="http://schemas.microsoft.com/office/drawing/2014/main" id="{8EAA03D9-60D5-4A99-A762-08C042AEC203}"/>
                  </a:ext>
                </a:extLst>
              </p:cNvPr>
              <p:cNvSpPr>
                <a:spLocks noChangeShapeType="1"/>
              </p:cNvSpPr>
              <p:nvPr/>
            </p:nvSpPr>
            <p:spPr bwMode="auto">
              <a:xfrm>
                <a:off x="7758499" y="380298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Line 325">
                <a:extLst>
                  <a:ext uri="{FF2B5EF4-FFF2-40B4-BE49-F238E27FC236}">
                    <a16:creationId xmlns:a16="http://schemas.microsoft.com/office/drawing/2014/main" id="{642D7C82-BA3E-40F5-AFE2-59DA9E70FF35}"/>
                  </a:ext>
                </a:extLst>
              </p:cNvPr>
              <p:cNvSpPr>
                <a:spLocks noChangeShapeType="1"/>
              </p:cNvSpPr>
              <p:nvPr/>
            </p:nvSpPr>
            <p:spPr bwMode="auto">
              <a:xfrm>
                <a:off x="7766476" y="3802982"/>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Line 326">
                <a:extLst>
                  <a:ext uri="{FF2B5EF4-FFF2-40B4-BE49-F238E27FC236}">
                    <a16:creationId xmlns:a16="http://schemas.microsoft.com/office/drawing/2014/main" id="{5A54F861-6D4A-4116-A6E2-21A79A5C5408}"/>
                  </a:ext>
                </a:extLst>
              </p:cNvPr>
              <p:cNvSpPr>
                <a:spLocks noChangeShapeType="1"/>
              </p:cNvSpPr>
              <p:nvPr/>
            </p:nvSpPr>
            <p:spPr bwMode="auto">
              <a:xfrm>
                <a:off x="7776448" y="3802982"/>
                <a:ext cx="598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Line 327">
                <a:extLst>
                  <a:ext uri="{FF2B5EF4-FFF2-40B4-BE49-F238E27FC236}">
                    <a16:creationId xmlns:a16="http://schemas.microsoft.com/office/drawing/2014/main" id="{943AE6F5-9DA9-4D75-A274-D9BD0BF081FE}"/>
                  </a:ext>
                </a:extLst>
              </p:cNvPr>
              <p:cNvSpPr>
                <a:spLocks noChangeShapeType="1"/>
              </p:cNvSpPr>
              <p:nvPr/>
            </p:nvSpPr>
            <p:spPr bwMode="auto">
              <a:xfrm>
                <a:off x="7816333" y="3802982"/>
                <a:ext cx="199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Line 328">
                <a:extLst>
                  <a:ext uri="{FF2B5EF4-FFF2-40B4-BE49-F238E27FC236}">
                    <a16:creationId xmlns:a16="http://schemas.microsoft.com/office/drawing/2014/main" id="{8040C0F5-2642-4982-ADCD-D616FD15B583}"/>
                  </a:ext>
                </a:extLst>
              </p:cNvPr>
              <p:cNvSpPr>
                <a:spLocks noChangeShapeType="1"/>
              </p:cNvSpPr>
              <p:nvPr/>
            </p:nvSpPr>
            <p:spPr bwMode="auto">
              <a:xfrm>
                <a:off x="7818328" y="380298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Line 329">
                <a:extLst>
                  <a:ext uri="{FF2B5EF4-FFF2-40B4-BE49-F238E27FC236}">
                    <a16:creationId xmlns:a16="http://schemas.microsoft.com/office/drawing/2014/main" id="{DE028B4A-ADFC-4D43-9FBF-6F5D48B5800D}"/>
                  </a:ext>
                </a:extLst>
              </p:cNvPr>
              <p:cNvSpPr>
                <a:spLocks noChangeShapeType="1"/>
              </p:cNvSpPr>
              <p:nvPr/>
            </p:nvSpPr>
            <p:spPr bwMode="auto">
              <a:xfrm>
                <a:off x="7826305" y="380298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Line 330">
                <a:extLst>
                  <a:ext uri="{FF2B5EF4-FFF2-40B4-BE49-F238E27FC236}">
                    <a16:creationId xmlns:a16="http://schemas.microsoft.com/office/drawing/2014/main" id="{B5125B32-D38D-44C8-ADA7-B2EF8011D3A7}"/>
                  </a:ext>
                </a:extLst>
              </p:cNvPr>
              <p:cNvSpPr>
                <a:spLocks noChangeShapeType="1"/>
              </p:cNvSpPr>
              <p:nvPr/>
            </p:nvSpPr>
            <p:spPr bwMode="auto">
              <a:xfrm>
                <a:off x="7834282" y="3802982"/>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Line 331">
                <a:extLst>
                  <a:ext uri="{FF2B5EF4-FFF2-40B4-BE49-F238E27FC236}">
                    <a16:creationId xmlns:a16="http://schemas.microsoft.com/office/drawing/2014/main" id="{7C92EA1E-D97E-479A-B35F-722643441AD6}"/>
                  </a:ext>
                </a:extLst>
              </p:cNvPr>
              <p:cNvSpPr>
                <a:spLocks noChangeShapeType="1"/>
              </p:cNvSpPr>
              <p:nvPr/>
            </p:nvSpPr>
            <p:spPr bwMode="auto">
              <a:xfrm>
                <a:off x="7852230" y="3802982"/>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Line 332">
                <a:extLst>
                  <a:ext uri="{FF2B5EF4-FFF2-40B4-BE49-F238E27FC236}">
                    <a16:creationId xmlns:a16="http://schemas.microsoft.com/office/drawing/2014/main" id="{DD4B8250-FB98-4A32-91C9-3993EEBC88CD}"/>
                  </a:ext>
                </a:extLst>
              </p:cNvPr>
              <p:cNvSpPr>
                <a:spLocks noChangeShapeType="1"/>
              </p:cNvSpPr>
              <p:nvPr/>
            </p:nvSpPr>
            <p:spPr bwMode="auto">
              <a:xfrm>
                <a:off x="7868185" y="380298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Line 333">
                <a:extLst>
                  <a:ext uri="{FF2B5EF4-FFF2-40B4-BE49-F238E27FC236}">
                    <a16:creationId xmlns:a16="http://schemas.microsoft.com/office/drawing/2014/main" id="{E6D2D07E-8588-4346-A2E5-30E140D9EA50}"/>
                  </a:ext>
                </a:extLst>
              </p:cNvPr>
              <p:cNvSpPr>
                <a:spLocks noChangeShapeType="1"/>
              </p:cNvSpPr>
              <p:nvPr/>
            </p:nvSpPr>
            <p:spPr bwMode="auto">
              <a:xfrm>
                <a:off x="7876162" y="380298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Line 334">
                <a:extLst>
                  <a:ext uri="{FF2B5EF4-FFF2-40B4-BE49-F238E27FC236}">
                    <a16:creationId xmlns:a16="http://schemas.microsoft.com/office/drawing/2014/main" id="{D9180DBF-3545-4337-94B5-D441E9B30F9B}"/>
                  </a:ext>
                </a:extLst>
              </p:cNvPr>
              <p:cNvSpPr>
                <a:spLocks noChangeShapeType="1"/>
              </p:cNvSpPr>
              <p:nvPr/>
            </p:nvSpPr>
            <p:spPr bwMode="auto">
              <a:xfrm>
                <a:off x="7884139" y="3802982"/>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Line 335">
                <a:extLst>
                  <a:ext uri="{FF2B5EF4-FFF2-40B4-BE49-F238E27FC236}">
                    <a16:creationId xmlns:a16="http://schemas.microsoft.com/office/drawing/2014/main" id="{9FD17367-C073-4E8E-89F2-3CFF1B368F5B}"/>
                  </a:ext>
                </a:extLst>
              </p:cNvPr>
              <p:cNvSpPr>
                <a:spLocks noChangeShapeType="1"/>
              </p:cNvSpPr>
              <p:nvPr/>
            </p:nvSpPr>
            <p:spPr bwMode="auto">
              <a:xfrm>
                <a:off x="7894110" y="3802982"/>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Line 336">
                <a:extLst>
                  <a:ext uri="{FF2B5EF4-FFF2-40B4-BE49-F238E27FC236}">
                    <a16:creationId xmlns:a16="http://schemas.microsoft.com/office/drawing/2014/main" id="{D3480605-E156-4FF4-9235-46CC627B776F}"/>
                  </a:ext>
                </a:extLst>
              </p:cNvPr>
              <p:cNvSpPr>
                <a:spLocks noChangeShapeType="1"/>
              </p:cNvSpPr>
              <p:nvPr/>
            </p:nvSpPr>
            <p:spPr bwMode="auto">
              <a:xfrm>
                <a:off x="7932002" y="3802982"/>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Line 337">
                <a:extLst>
                  <a:ext uri="{FF2B5EF4-FFF2-40B4-BE49-F238E27FC236}">
                    <a16:creationId xmlns:a16="http://schemas.microsoft.com/office/drawing/2014/main" id="{5D12FFF3-36EC-44C7-8D12-C2EE51D1BE56}"/>
                  </a:ext>
                </a:extLst>
              </p:cNvPr>
              <p:cNvSpPr>
                <a:spLocks noChangeShapeType="1"/>
              </p:cNvSpPr>
              <p:nvPr/>
            </p:nvSpPr>
            <p:spPr bwMode="auto">
              <a:xfrm flipV="1">
                <a:off x="7935990" y="3747092"/>
                <a:ext cx="0" cy="55889"/>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Line 338">
                <a:extLst>
                  <a:ext uri="{FF2B5EF4-FFF2-40B4-BE49-F238E27FC236}">
                    <a16:creationId xmlns:a16="http://schemas.microsoft.com/office/drawing/2014/main" id="{EBC1E05E-AC15-47AC-8F59-47F9EC9B1EB8}"/>
                  </a:ext>
                </a:extLst>
              </p:cNvPr>
              <p:cNvSpPr>
                <a:spLocks noChangeShapeType="1"/>
              </p:cNvSpPr>
              <p:nvPr/>
            </p:nvSpPr>
            <p:spPr bwMode="auto">
              <a:xfrm>
                <a:off x="7935990"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Line 339">
                <a:extLst>
                  <a:ext uri="{FF2B5EF4-FFF2-40B4-BE49-F238E27FC236}">
                    <a16:creationId xmlns:a16="http://schemas.microsoft.com/office/drawing/2014/main" id="{D1F069ED-3473-4E33-8E00-6846BDD4315E}"/>
                  </a:ext>
                </a:extLst>
              </p:cNvPr>
              <p:cNvSpPr>
                <a:spLocks noChangeShapeType="1"/>
              </p:cNvSpPr>
              <p:nvPr/>
            </p:nvSpPr>
            <p:spPr bwMode="auto">
              <a:xfrm>
                <a:off x="7943967"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Line 340">
                <a:extLst>
                  <a:ext uri="{FF2B5EF4-FFF2-40B4-BE49-F238E27FC236}">
                    <a16:creationId xmlns:a16="http://schemas.microsoft.com/office/drawing/2014/main" id="{61E288EF-541B-46D9-AACE-F427383961F7}"/>
                  </a:ext>
                </a:extLst>
              </p:cNvPr>
              <p:cNvSpPr>
                <a:spLocks noChangeShapeType="1"/>
              </p:cNvSpPr>
              <p:nvPr/>
            </p:nvSpPr>
            <p:spPr bwMode="auto">
              <a:xfrm>
                <a:off x="7951945" y="3747092"/>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Line 341">
                <a:extLst>
                  <a:ext uri="{FF2B5EF4-FFF2-40B4-BE49-F238E27FC236}">
                    <a16:creationId xmlns:a16="http://schemas.microsoft.com/office/drawing/2014/main" id="{7E297DC9-EB20-4553-B478-980F6A289EBA}"/>
                  </a:ext>
                </a:extLst>
              </p:cNvPr>
              <p:cNvSpPr>
                <a:spLocks noChangeShapeType="1"/>
              </p:cNvSpPr>
              <p:nvPr/>
            </p:nvSpPr>
            <p:spPr bwMode="auto">
              <a:xfrm>
                <a:off x="7989836" y="3747092"/>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Line 342">
                <a:extLst>
                  <a:ext uri="{FF2B5EF4-FFF2-40B4-BE49-F238E27FC236}">
                    <a16:creationId xmlns:a16="http://schemas.microsoft.com/office/drawing/2014/main" id="{691ADE3B-69E4-40B2-AE6E-F9AE65314073}"/>
                  </a:ext>
                </a:extLst>
              </p:cNvPr>
              <p:cNvSpPr>
                <a:spLocks noChangeShapeType="1"/>
              </p:cNvSpPr>
              <p:nvPr/>
            </p:nvSpPr>
            <p:spPr bwMode="auto">
              <a:xfrm>
                <a:off x="7993825"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Line 343">
                <a:extLst>
                  <a:ext uri="{FF2B5EF4-FFF2-40B4-BE49-F238E27FC236}">
                    <a16:creationId xmlns:a16="http://schemas.microsoft.com/office/drawing/2014/main" id="{3C1488C2-9A06-4717-BF7A-8882C1FD38A2}"/>
                  </a:ext>
                </a:extLst>
              </p:cNvPr>
              <p:cNvSpPr>
                <a:spLocks noChangeShapeType="1"/>
              </p:cNvSpPr>
              <p:nvPr/>
            </p:nvSpPr>
            <p:spPr bwMode="auto">
              <a:xfrm>
                <a:off x="8001802" y="3747092"/>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Line 344">
                <a:extLst>
                  <a:ext uri="{FF2B5EF4-FFF2-40B4-BE49-F238E27FC236}">
                    <a16:creationId xmlns:a16="http://schemas.microsoft.com/office/drawing/2014/main" id="{549B88F2-FB4B-4932-A865-962DB3E7A102}"/>
                  </a:ext>
                </a:extLst>
              </p:cNvPr>
              <p:cNvSpPr>
                <a:spLocks noChangeShapeType="1"/>
              </p:cNvSpPr>
              <p:nvPr/>
            </p:nvSpPr>
            <p:spPr bwMode="auto">
              <a:xfrm>
                <a:off x="8011773"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Line 345">
                <a:extLst>
                  <a:ext uri="{FF2B5EF4-FFF2-40B4-BE49-F238E27FC236}">
                    <a16:creationId xmlns:a16="http://schemas.microsoft.com/office/drawing/2014/main" id="{983954A0-7FF5-4066-A127-43D36992C77C}"/>
                  </a:ext>
                </a:extLst>
              </p:cNvPr>
              <p:cNvSpPr>
                <a:spLocks noChangeShapeType="1"/>
              </p:cNvSpPr>
              <p:nvPr/>
            </p:nvSpPr>
            <p:spPr bwMode="auto">
              <a:xfrm>
                <a:off x="8019750"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Line 346">
                <a:extLst>
                  <a:ext uri="{FF2B5EF4-FFF2-40B4-BE49-F238E27FC236}">
                    <a16:creationId xmlns:a16="http://schemas.microsoft.com/office/drawing/2014/main" id="{729E1585-8874-485F-B281-5D1FA0276CD9}"/>
                  </a:ext>
                </a:extLst>
              </p:cNvPr>
              <p:cNvSpPr>
                <a:spLocks noChangeShapeType="1"/>
              </p:cNvSpPr>
              <p:nvPr/>
            </p:nvSpPr>
            <p:spPr bwMode="auto">
              <a:xfrm>
                <a:off x="8027727" y="3747092"/>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Line 347">
                <a:extLst>
                  <a:ext uri="{FF2B5EF4-FFF2-40B4-BE49-F238E27FC236}">
                    <a16:creationId xmlns:a16="http://schemas.microsoft.com/office/drawing/2014/main" id="{5CDC40AD-A2EB-4FD9-B517-70ABC85075AC}"/>
                  </a:ext>
                </a:extLst>
              </p:cNvPr>
              <p:cNvSpPr>
                <a:spLocks noChangeShapeType="1"/>
              </p:cNvSpPr>
              <p:nvPr/>
            </p:nvSpPr>
            <p:spPr bwMode="auto">
              <a:xfrm>
                <a:off x="8037699"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Line 348">
                <a:extLst>
                  <a:ext uri="{FF2B5EF4-FFF2-40B4-BE49-F238E27FC236}">
                    <a16:creationId xmlns:a16="http://schemas.microsoft.com/office/drawing/2014/main" id="{2C58D752-1028-4B64-BF8D-7E93C99222D3}"/>
                  </a:ext>
                </a:extLst>
              </p:cNvPr>
              <p:cNvSpPr>
                <a:spLocks noChangeShapeType="1"/>
              </p:cNvSpPr>
              <p:nvPr/>
            </p:nvSpPr>
            <p:spPr bwMode="auto">
              <a:xfrm>
                <a:off x="8045676"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Line 349">
                <a:extLst>
                  <a:ext uri="{FF2B5EF4-FFF2-40B4-BE49-F238E27FC236}">
                    <a16:creationId xmlns:a16="http://schemas.microsoft.com/office/drawing/2014/main" id="{87F9C2EC-9C55-46F4-9768-0B2DACB85197}"/>
                  </a:ext>
                </a:extLst>
              </p:cNvPr>
              <p:cNvSpPr>
                <a:spLocks noChangeShapeType="1"/>
              </p:cNvSpPr>
              <p:nvPr/>
            </p:nvSpPr>
            <p:spPr bwMode="auto">
              <a:xfrm>
                <a:off x="8053653"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Line 350">
                <a:extLst>
                  <a:ext uri="{FF2B5EF4-FFF2-40B4-BE49-F238E27FC236}">
                    <a16:creationId xmlns:a16="http://schemas.microsoft.com/office/drawing/2014/main" id="{9FB7BAF8-808C-4716-807D-A5DB144AE84B}"/>
                  </a:ext>
                </a:extLst>
              </p:cNvPr>
              <p:cNvSpPr>
                <a:spLocks noChangeShapeType="1"/>
              </p:cNvSpPr>
              <p:nvPr/>
            </p:nvSpPr>
            <p:spPr bwMode="auto">
              <a:xfrm>
                <a:off x="8061630"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Line 351">
                <a:extLst>
                  <a:ext uri="{FF2B5EF4-FFF2-40B4-BE49-F238E27FC236}">
                    <a16:creationId xmlns:a16="http://schemas.microsoft.com/office/drawing/2014/main" id="{8454D127-A34C-49E7-BA42-92295F432397}"/>
                  </a:ext>
                </a:extLst>
              </p:cNvPr>
              <p:cNvSpPr>
                <a:spLocks noChangeShapeType="1"/>
              </p:cNvSpPr>
              <p:nvPr/>
            </p:nvSpPr>
            <p:spPr bwMode="auto">
              <a:xfrm>
                <a:off x="8069607" y="3747092"/>
                <a:ext cx="199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Line 352">
                <a:extLst>
                  <a:ext uri="{FF2B5EF4-FFF2-40B4-BE49-F238E27FC236}">
                    <a16:creationId xmlns:a16="http://schemas.microsoft.com/office/drawing/2014/main" id="{18A78A5A-891C-4320-92F1-5F18A8F6A213}"/>
                  </a:ext>
                </a:extLst>
              </p:cNvPr>
              <p:cNvSpPr>
                <a:spLocks noChangeShapeType="1"/>
              </p:cNvSpPr>
              <p:nvPr/>
            </p:nvSpPr>
            <p:spPr bwMode="auto">
              <a:xfrm>
                <a:off x="8105505" y="3747092"/>
                <a:ext cx="598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Line 353">
                <a:extLst>
                  <a:ext uri="{FF2B5EF4-FFF2-40B4-BE49-F238E27FC236}">
                    <a16:creationId xmlns:a16="http://schemas.microsoft.com/office/drawing/2014/main" id="{63D6620A-C5EB-4CD3-BE11-4635C2A95268}"/>
                  </a:ext>
                </a:extLst>
              </p:cNvPr>
              <p:cNvSpPr>
                <a:spLocks noChangeShapeType="1"/>
              </p:cNvSpPr>
              <p:nvPr/>
            </p:nvSpPr>
            <p:spPr bwMode="auto">
              <a:xfrm>
                <a:off x="8111487" y="3747092"/>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Line 354">
                <a:extLst>
                  <a:ext uri="{FF2B5EF4-FFF2-40B4-BE49-F238E27FC236}">
                    <a16:creationId xmlns:a16="http://schemas.microsoft.com/office/drawing/2014/main" id="{F2FD345E-5B29-4B58-A176-9556FBAB7AE1}"/>
                  </a:ext>
                </a:extLst>
              </p:cNvPr>
              <p:cNvSpPr>
                <a:spLocks noChangeShapeType="1"/>
              </p:cNvSpPr>
              <p:nvPr/>
            </p:nvSpPr>
            <p:spPr bwMode="auto">
              <a:xfrm>
                <a:off x="8121459"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Line 355">
                <a:extLst>
                  <a:ext uri="{FF2B5EF4-FFF2-40B4-BE49-F238E27FC236}">
                    <a16:creationId xmlns:a16="http://schemas.microsoft.com/office/drawing/2014/main" id="{9A34A1AD-E848-4B93-8380-4252D5CEDE44}"/>
                  </a:ext>
                </a:extLst>
              </p:cNvPr>
              <p:cNvSpPr>
                <a:spLocks noChangeShapeType="1"/>
              </p:cNvSpPr>
              <p:nvPr/>
            </p:nvSpPr>
            <p:spPr bwMode="auto">
              <a:xfrm>
                <a:off x="8129436"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Line 356">
                <a:extLst>
                  <a:ext uri="{FF2B5EF4-FFF2-40B4-BE49-F238E27FC236}">
                    <a16:creationId xmlns:a16="http://schemas.microsoft.com/office/drawing/2014/main" id="{7F71B328-FD96-4A6D-9B63-4B359C3D0962}"/>
                  </a:ext>
                </a:extLst>
              </p:cNvPr>
              <p:cNvSpPr>
                <a:spLocks noChangeShapeType="1"/>
              </p:cNvSpPr>
              <p:nvPr/>
            </p:nvSpPr>
            <p:spPr bwMode="auto">
              <a:xfrm>
                <a:off x="8137413" y="3747092"/>
                <a:ext cx="25926"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Line 357">
                <a:extLst>
                  <a:ext uri="{FF2B5EF4-FFF2-40B4-BE49-F238E27FC236}">
                    <a16:creationId xmlns:a16="http://schemas.microsoft.com/office/drawing/2014/main" id="{FA033789-11CB-48C5-808C-68044B31DBA0}"/>
                  </a:ext>
                </a:extLst>
              </p:cNvPr>
              <p:cNvSpPr>
                <a:spLocks noChangeShapeType="1"/>
              </p:cNvSpPr>
              <p:nvPr/>
            </p:nvSpPr>
            <p:spPr bwMode="auto">
              <a:xfrm>
                <a:off x="8163339"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Line 358">
                <a:extLst>
                  <a:ext uri="{FF2B5EF4-FFF2-40B4-BE49-F238E27FC236}">
                    <a16:creationId xmlns:a16="http://schemas.microsoft.com/office/drawing/2014/main" id="{25A958F6-993B-480A-A2ED-AD01F46C041A}"/>
                  </a:ext>
                </a:extLst>
              </p:cNvPr>
              <p:cNvSpPr>
                <a:spLocks noChangeShapeType="1"/>
              </p:cNvSpPr>
              <p:nvPr/>
            </p:nvSpPr>
            <p:spPr bwMode="auto">
              <a:xfrm>
                <a:off x="8171316"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Line 359">
                <a:extLst>
                  <a:ext uri="{FF2B5EF4-FFF2-40B4-BE49-F238E27FC236}">
                    <a16:creationId xmlns:a16="http://schemas.microsoft.com/office/drawing/2014/main" id="{0558F1E4-2D3C-4542-80C6-724A1802EEC4}"/>
                  </a:ext>
                </a:extLst>
              </p:cNvPr>
              <p:cNvSpPr>
                <a:spLocks noChangeShapeType="1"/>
              </p:cNvSpPr>
              <p:nvPr/>
            </p:nvSpPr>
            <p:spPr bwMode="auto">
              <a:xfrm>
                <a:off x="8179293"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Line 360">
                <a:extLst>
                  <a:ext uri="{FF2B5EF4-FFF2-40B4-BE49-F238E27FC236}">
                    <a16:creationId xmlns:a16="http://schemas.microsoft.com/office/drawing/2014/main" id="{8F6C4D9C-D88A-4E55-9B41-9BBDFB7CEDAF}"/>
                  </a:ext>
                </a:extLst>
              </p:cNvPr>
              <p:cNvSpPr>
                <a:spLocks noChangeShapeType="1"/>
              </p:cNvSpPr>
              <p:nvPr/>
            </p:nvSpPr>
            <p:spPr bwMode="auto">
              <a:xfrm>
                <a:off x="8221173" y="3747092"/>
                <a:ext cx="0"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Line 361">
                <a:extLst>
                  <a:ext uri="{FF2B5EF4-FFF2-40B4-BE49-F238E27FC236}">
                    <a16:creationId xmlns:a16="http://schemas.microsoft.com/office/drawing/2014/main" id="{88DB247E-5DB8-49DE-A023-D16BA11AB20A}"/>
                  </a:ext>
                </a:extLst>
              </p:cNvPr>
              <p:cNvSpPr>
                <a:spLocks noChangeShapeType="1"/>
              </p:cNvSpPr>
              <p:nvPr/>
            </p:nvSpPr>
            <p:spPr bwMode="auto">
              <a:xfrm>
                <a:off x="8221173"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Line 362">
                <a:extLst>
                  <a:ext uri="{FF2B5EF4-FFF2-40B4-BE49-F238E27FC236}">
                    <a16:creationId xmlns:a16="http://schemas.microsoft.com/office/drawing/2014/main" id="{630382BE-560C-4FC8-A06D-0A4883C0F344}"/>
                  </a:ext>
                </a:extLst>
              </p:cNvPr>
              <p:cNvSpPr>
                <a:spLocks noChangeShapeType="1"/>
              </p:cNvSpPr>
              <p:nvPr/>
            </p:nvSpPr>
            <p:spPr bwMode="auto">
              <a:xfrm>
                <a:off x="8229150" y="3747092"/>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Line 363">
                <a:extLst>
                  <a:ext uri="{FF2B5EF4-FFF2-40B4-BE49-F238E27FC236}">
                    <a16:creationId xmlns:a16="http://schemas.microsoft.com/office/drawing/2014/main" id="{A49CE680-BB26-4815-8160-175E9DC9D39E}"/>
                  </a:ext>
                </a:extLst>
              </p:cNvPr>
              <p:cNvSpPr>
                <a:spLocks noChangeShapeType="1"/>
              </p:cNvSpPr>
              <p:nvPr/>
            </p:nvSpPr>
            <p:spPr bwMode="auto">
              <a:xfrm>
                <a:off x="8239122"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Line 364">
                <a:extLst>
                  <a:ext uri="{FF2B5EF4-FFF2-40B4-BE49-F238E27FC236}">
                    <a16:creationId xmlns:a16="http://schemas.microsoft.com/office/drawing/2014/main" id="{00D5BB94-63F8-4929-8ABC-B7D0A9EEA365}"/>
                  </a:ext>
                </a:extLst>
              </p:cNvPr>
              <p:cNvSpPr>
                <a:spLocks noChangeShapeType="1"/>
              </p:cNvSpPr>
              <p:nvPr/>
            </p:nvSpPr>
            <p:spPr bwMode="auto">
              <a:xfrm>
                <a:off x="8247099"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Line 365">
                <a:extLst>
                  <a:ext uri="{FF2B5EF4-FFF2-40B4-BE49-F238E27FC236}">
                    <a16:creationId xmlns:a16="http://schemas.microsoft.com/office/drawing/2014/main" id="{CD7C11A4-B18D-49DA-961F-7374D16376C3}"/>
                  </a:ext>
                </a:extLst>
              </p:cNvPr>
              <p:cNvSpPr>
                <a:spLocks noChangeShapeType="1"/>
              </p:cNvSpPr>
              <p:nvPr/>
            </p:nvSpPr>
            <p:spPr bwMode="auto">
              <a:xfrm>
                <a:off x="8255076" y="374709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Line 366">
                <a:extLst>
                  <a:ext uri="{FF2B5EF4-FFF2-40B4-BE49-F238E27FC236}">
                    <a16:creationId xmlns:a16="http://schemas.microsoft.com/office/drawing/2014/main" id="{17F5D12A-CB10-4D4F-950F-8F4BE6AFD66B}"/>
                  </a:ext>
                </a:extLst>
              </p:cNvPr>
              <p:cNvSpPr>
                <a:spLocks noChangeShapeType="1"/>
              </p:cNvSpPr>
              <p:nvPr/>
            </p:nvSpPr>
            <p:spPr bwMode="auto">
              <a:xfrm flipV="1">
                <a:off x="8263053" y="3710475"/>
                <a:ext cx="0" cy="36617"/>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Line 367">
                <a:extLst>
                  <a:ext uri="{FF2B5EF4-FFF2-40B4-BE49-F238E27FC236}">
                    <a16:creationId xmlns:a16="http://schemas.microsoft.com/office/drawing/2014/main" id="{F2DB4110-00BF-4630-AFA8-7701BFFC3728}"/>
                  </a:ext>
                </a:extLst>
              </p:cNvPr>
              <p:cNvSpPr>
                <a:spLocks noChangeShapeType="1"/>
              </p:cNvSpPr>
              <p:nvPr/>
            </p:nvSpPr>
            <p:spPr bwMode="auto">
              <a:xfrm>
                <a:off x="8265047" y="3677713"/>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Line 368">
                <a:extLst>
                  <a:ext uri="{FF2B5EF4-FFF2-40B4-BE49-F238E27FC236}">
                    <a16:creationId xmlns:a16="http://schemas.microsoft.com/office/drawing/2014/main" id="{EFC49A00-A9B4-4069-9E7E-118FAD897051}"/>
                  </a:ext>
                </a:extLst>
              </p:cNvPr>
              <p:cNvSpPr>
                <a:spLocks noChangeShapeType="1"/>
              </p:cNvSpPr>
              <p:nvPr/>
            </p:nvSpPr>
            <p:spPr bwMode="auto">
              <a:xfrm>
                <a:off x="8281002" y="3677713"/>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Line 369">
                <a:extLst>
                  <a:ext uri="{FF2B5EF4-FFF2-40B4-BE49-F238E27FC236}">
                    <a16:creationId xmlns:a16="http://schemas.microsoft.com/office/drawing/2014/main" id="{9AC42B02-588C-4E09-96AB-3B781E5D109F}"/>
                  </a:ext>
                </a:extLst>
              </p:cNvPr>
              <p:cNvSpPr>
                <a:spLocks noChangeShapeType="1"/>
              </p:cNvSpPr>
              <p:nvPr/>
            </p:nvSpPr>
            <p:spPr bwMode="auto">
              <a:xfrm>
                <a:off x="8288979" y="3677713"/>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Line 370">
                <a:extLst>
                  <a:ext uri="{FF2B5EF4-FFF2-40B4-BE49-F238E27FC236}">
                    <a16:creationId xmlns:a16="http://schemas.microsoft.com/office/drawing/2014/main" id="{57BFE61B-7EDF-4CF0-804C-49C580A22958}"/>
                  </a:ext>
                </a:extLst>
              </p:cNvPr>
              <p:cNvSpPr>
                <a:spLocks noChangeShapeType="1"/>
              </p:cNvSpPr>
              <p:nvPr/>
            </p:nvSpPr>
            <p:spPr bwMode="auto">
              <a:xfrm>
                <a:off x="8296956" y="3677713"/>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Line 371">
                <a:extLst>
                  <a:ext uri="{FF2B5EF4-FFF2-40B4-BE49-F238E27FC236}">
                    <a16:creationId xmlns:a16="http://schemas.microsoft.com/office/drawing/2014/main" id="{AF3DDB18-FCD5-42B4-B5D4-A4F45DE9DFE9}"/>
                  </a:ext>
                </a:extLst>
              </p:cNvPr>
              <p:cNvSpPr>
                <a:spLocks noChangeShapeType="1"/>
              </p:cNvSpPr>
              <p:nvPr/>
            </p:nvSpPr>
            <p:spPr bwMode="auto">
              <a:xfrm>
                <a:off x="8304933" y="3677713"/>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Line 372">
                <a:extLst>
                  <a:ext uri="{FF2B5EF4-FFF2-40B4-BE49-F238E27FC236}">
                    <a16:creationId xmlns:a16="http://schemas.microsoft.com/office/drawing/2014/main" id="{A99AD766-749A-483F-8ED3-F993E099C575}"/>
                  </a:ext>
                </a:extLst>
              </p:cNvPr>
              <p:cNvSpPr>
                <a:spLocks noChangeShapeType="1"/>
              </p:cNvSpPr>
              <p:nvPr/>
            </p:nvSpPr>
            <p:spPr bwMode="auto">
              <a:xfrm>
                <a:off x="8314905" y="3677713"/>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Line 373">
                <a:extLst>
                  <a:ext uri="{FF2B5EF4-FFF2-40B4-BE49-F238E27FC236}">
                    <a16:creationId xmlns:a16="http://schemas.microsoft.com/office/drawing/2014/main" id="{FDC034B7-E2F9-4E7B-9CF9-22299BC7A729}"/>
                  </a:ext>
                </a:extLst>
              </p:cNvPr>
              <p:cNvSpPr>
                <a:spLocks noChangeShapeType="1"/>
              </p:cNvSpPr>
              <p:nvPr/>
            </p:nvSpPr>
            <p:spPr bwMode="auto">
              <a:xfrm>
                <a:off x="8322882" y="3677713"/>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Line 374">
                <a:extLst>
                  <a:ext uri="{FF2B5EF4-FFF2-40B4-BE49-F238E27FC236}">
                    <a16:creationId xmlns:a16="http://schemas.microsoft.com/office/drawing/2014/main" id="{CAE70C65-B169-483E-BC21-19AF60677994}"/>
                  </a:ext>
                </a:extLst>
              </p:cNvPr>
              <p:cNvSpPr>
                <a:spLocks noChangeShapeType="1"/>
              </p:cNvSpPr>
              <p:nvPr/>
            </p:nvSpPr>
            <p:spPr bwMode="auto">
              <a:xfrm>
                <a:off x="8330859" y="3677713"/>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Line 375">
                <a:extLst>
                  <a:ext uri="{FF2B5EF4-FFF2-40B4-BE49-F238E27FC236}">
                    <a16:creationId xmlns:a16="http://schemas.microsoft.com/office/drawing/2014/main" id="{C80185FB-DE43-4773-A5A0-E2507971AE9D}"/>
                  </a:ext>
                </a:extLst>
              </p:cNvPr>
              <p:cNvSpPr>
                <a:spLocks noChangeShapeType="1"/>
              </p:cNvSpPr>
              <p:nvPr/>
            </p:nvSpPr>
            <p:spPr bwMode="auto">
              <a:xfrm>
                <a:off x="8338836" y="3677713"/>
                <a:ext cx="598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Line 376">
                <a:extLst>
                  <a:ext uri="{FF2B5EF4-FFF2-40B4-BE49-F238E27FC236}">
                    <a16:creationId xmlns:a16="http://schemas.microsoft.com/office/drawing/2014/main" id="{290E7C76-A219-4CA2-B92E-065731DE4ACD}"/>
                  </a:ext>
                </a:extLst>
              </p:cNvPr>
              <p:cNvSpPr>
                <a:spLocks noChangeShapeType="1"/>
              </p:cNvSpPr>
              <p:nvPr/>
            </p:nvSpPr>
            <p:spPr bwMode="auto">
              <a:xfrm>
                <a:off x="8380716" y="3677713"/>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Line 377">
                <a:extLst>
                  <a:ext uri="{FF2B5EF4-FFF2-40B4-BE49-F238E27FC236}">
                    <a16:creationId xmlns:a16="http://schemas.microsoft.com/office/drawing/2014/main" id="{CDF39DA0-60A2-4D9E-BA94-F3E7C8F62A78}"/>
                  </a:ext>
                </a:extLst>
              </p:cNvPr>
              <p:cNvSpPr>
                <a:spLocks noChangeShapeType="1"/>
              </p:cNvSpPr>
              <p:nvPr/>
            </p:nvSpPr>
            <p:spPr bwMode="auto">
              <a:xfrm>
                <a:off x="8390687" y="3677713"/>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Line 378">
                <a:extLst>
                  <a:ext uri="{FF2B5EF4-FFF2-40B4-BE49-F238E27FC236}">
                    <a16:creationId xmlns:a16="http://schemas.microsoft.com/office/drawing/2014/main" id="{D8B4276D-1E7A-4841-876F-9AC4A9A2137E}"/>
                  </a:ext>
                </a:extLst>
              </p:cNvPr>
              <p:cNvSpPr>
                <a:spLocks noChangeShapeType="1"/>
              </p:cNvSpPr>
              <p:nvPr/>
            </p:nvSpPr>
            <p:spPr bwMode="auto">
              <a:xfrm>
                <a:off x="8398664" y="3677713"/>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Line 379">
                <a:extLst>
                  <a:ext uri="{FF2B5EF4-FFF2-40B4-BE49-F238E27FC236}">
                    <a16:creationId xmlns:a16="http://schemas.microsoft.com/office/drawing/2014/main" id="{78E0D4C2-3EBA-4C91-AD6D-CC933D71648A}"/>
                  </a:ext>
                </a:extLst>
              </p:cNvPr>
              <p:cNvSpPr>
                <a:spLocks noChangeShapeType="1"/>
              </p:cNvSpPr>
              <p:nvPr/>
            </p:nvSpPr>
            <p:spPr bwMode="auto">
              <a:xfrm>
                <a:off x="8406642" y="3677713"/>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Line 380">
                <a:extLst>
                  <a:ext uri="{FF2B5EF4-FFF2-40B4-BE49-F238E27FC236}">
                    <a16:creationId xmlns:a16="http://schemas.microsoft.com/office/drawing/2014/main" id="{E7E89481-EC88-42E2-AADD-48BF876050E9}"/>
                  </a:ext>
                </a:extLst>
              </p:cNvPr>
              <p:cNvSpPr>
                <a:spLocks noChangeShapeType="1"/>
              </p:cNvSpPr>
              <p:nvPr/>
            </p:nvSpPr>
            <p:spPr bwMode="auto">
              <a:xfrm>
                <a:off x="8414619" y="3677713"/>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Line 381">
                <a:extLst>
                  <a:ext uri="{FF2B5EF4-FFF2-40B4-BE49-F238E27FC236}">
                    <a16:creationId xmlns:a16="http://schemas.microsoft.com/office/drawing/2014/main" id="{5A07C147-3635-4508-B560-E4DC6588A04E}"/>
                  </a:ext>
                </a:extLst>
              </p:cNvPr>
              <p:cNvSpPr>
                <a:spLocks noChangeShapeType="1"/>
              </p:cNvSpPr>
              <p:nvPr/>
            </p:nvSpPr>
            <p:spPr bwMode="auto">
              <a:xfrm>
                <a:off x="8422596" y="3677713"/>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Line 382">
                <a:extLst>
                  <a:ext uri="{FF2B5EF4-FFF2-40B4-BE49-F238E27FC236}">
                    <a16:creationId xmlns:a16="http://schemas.microsoft.com/office/drawing/2014/main" id="{577F8F5D-CB10-45C2-A079-2ACD4F0A10F3}"/>
                  </a:ext>
                </a:extLst>
              </p:cNvPr>
              <p:cNvSpPr>
                <a:spLocks noChangeShapeType="1"/>
              </p:cNvSpPr>
              <p:nvPr/>
            </p:nvSpPr>
            <p:spPr bwMode="auto">
              <a:xfrm>
                <a:off x="8432567" y="3677713"/>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Line 383">
                <a:extLst>
                  <a:ext uri="{FF2B5EF4-FFF2-40B4-BE49-F238E27FC236}">
                    <a16:creationId xmlns:a16="http://schemas.microsoft.com/office/drawing/2014/main" id="{C8DC7D6A-A8F1-418A-BC2B-CC2EC72C3F08}"/>
                  </a:ext>
                </a:extLst>
              </p:cNvPr>
              <p:cNvSpPr>
                <a:spLocks noChangeShapeType="1"/>
              </p:cNvSpPr>
              <p:nvPr/>
            </p:nvSpPr>
            <p:spPr bwMode="auto">
              <a:xfrm>
                <a:off x="8440544" y="3677713"/>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Line 384">
                <a:extLst>
                  <a:ext uri="{FF2B5EF4-FFF2-40B4-BE49-F238E27FC236}">
                    <a16:creationId xmlns:a16="http://schemas.microsoft.com/office/drawing/2014/main" id="{E5BA91B2-102F-4AB0-AD75-21957B37308F}"/>
                  </a:ext>
                </a:extLst>
              </p:cNvPr>
              <p:cNvSpPr>
                <a:spLocks noChangeShapeType="1"/>
              </p:cNvSpPr>
              <p:nvPr/>
            </p:nvSpPr>
            <p:spPr bwMode="auto">
              <a:xfrm>
                <a:off x="8448522" y="3677713"/>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Line 385">
                <a:extLst>
                  <a:ext uri="{FF2B5EF4-FFF2-40B4-BE49-F238E27FC236}">
                    <a16:creationId xmlns:a16="http://schemas.microsoft.com/office/drawing/2014/main" id="{E5979F48-0144-4B69-855D-5894B704C20D}"/>
                  </a:ext>
                </a:extLst>
              </p:cNvPr>
              <p:cNvSpPr>
                <a:spLocks noChangeShapeType="1"/>
              </p:cNvSpPr>
              <p:nvPr/>
            </p:nvSpPr>
            <p:spPr bwMode="auto">
              <a:xfrm flipV="1">
                <a:off x="8456499" y="3673858"/>
                <a:ext cx="0" cy="3854"/>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Line 386">
                <a:extLst>
                  <a:ext uri="{FF2B5EF4-FFF2-40B4-BE49-F238E27FC236}">
                    <a16:creationId xmlns:a16="http://schemas.microsoft.com/office/drawing/2014/main" id="{DED253C5-55D4-4F89-AA16-B0DA3BCEB667}"/>
                  </a:ext>
                </a:extLst>
              </p:cNvPr>
              <p:cNvSpPr>
                <a:spLocks noChangeShapeType="1"/>
              </p:cNvSpPr>
              <p:nvPr/>
            </p:nvSpPr>
            <p:spPr bwMode="auto">
              <a:xfrm flipV="1">
                <a:off x="8456499" y="3596769"/>
                <a:ext cx="0" cy="44326"/>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Line 387">
                <a:extLst>
                  <a:ext uri="{FF2B5EF4-FFF2-40B4-BE49-F238E27FC236}">
                    <a16:creationId xmlns:a16="http://schemas.microsoft.com/office/drawing/2014/main" id="{7102805C-C90D-4136-B1DB-FA5633C2B65C}"/>
                  </a:ext>
                </a:extLst>
              </p:cNvPr>
              <p:cNvSpPr>
                <a:spLocks noChangeShapeType="1"/>
              </p:cNvSpPr>
              <p:nvPr/>
            </p:nvSpPr>
            <p:spPr bwMode="auto">
              <a:xfrm>
                <a:off x="8456499" y="3596769"/>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Line 388">
                <a:extLst>
                  <a:ext uri="{FF2B5EF4-FFF2-40B4-BE49-F238E27FC236}">
                    <a16:creationId xmlns:a16="http://schemas.microsoft.com/office/drawing/2014/main" id="{39CF0C4A-75D3-487D-A114-4E28D0ED5982}"/>
                  </a:ext>
                </a:extLst>
              </p:cNvPr>
              <p:cNvSpPr>
                <a:spLocks noChangeShapeType="1"/>
              </p:cNvSpPr>
              <p:nvPr/>
            </p:nvSpPr>
            <p:spPr bwMode="auto">
              <a:xfrm>
                <a:off x="8466470" y="359676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Line 389">
                <a:extLst>
                  <a:ext uri="{FF2B5EF4-FFF2-40B4-BE49-F238E27FC236}">
                    <a16:creationId xmlns:a16="http://schemas.microsoft.com/office/drawing/2014/main" id="{C249D0B4-BCCB-4B03-B11E-4CA60C34961A}"/>
                  </a:ext>
                </a:extLst>
              </p:cNvPr>
              <p:cNvSpPr>
                <a:spLocks noChangeShapeType="1"/>
              </p:cNvSpPr>
              <p:nvPr/>
            </p:nvSpPr>
            <p:spPr bwMode="auto">
              <a:xfrm>
                <a:off x="8474447" y="359676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Line 390">
                <a:extLst>
                  <a:ext uri="{FF2B5EF4-FFF2-40B4-BE49-F238E27FC236}">
                    <a16:creationId xmlns:a16="http://schemas.microsoft.com/office/drawing/2014/main" id="{883A6B48-2B09-402D-B50C-6B94F886B70C}"/>
                  </a:ext>
                </a:extLst>
              </p:cNvPr>
              <p:cNvSpPr>
                <a:spLocks noChangeShapeType="1"/>
              </p:cNvSpPr>
              <p:nvPr/>
            </p:nvSpPr>
            <p:spPr bwMode="auto">
              <a:xfrm flipV="1">
                <a:off x="8482424" y="3587133"/>
                <a:ext cx="0" cy="9636"/>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Line 391">
                <a:extLst>
                  <a:ext uri="{FF2B5EF4-FFF2-40B4-BE49-F238E27FC236}">
                    <a16:creationId xmlns:a16="http://schemas.microsoft.com/office/drawing/2014/main" id="{63EAC927-D5AF-497A-BC52-10A9D2869FA6}"/>
                  </a:ext>
                </a:extLst>
              </p:cNvPr>
              <p:cNvSpPr>
                <a:spLocks noChangeShapeType="1"/>
              </p:cNvSpPr>
              <p:nvPr/>
            </p:nvSpPr>
            <p:spPr bwMode="auto">
              <a:xfrm flipV="1">
                <a:off x="8482424" y="3515826"/>
                <a:ext cx="0" cy="36617"/>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Line 392">
                <a:extLst>
                  <a:ext uri="{FF2B5EF4-FFF2-40B4-BE49-F238E27FC236}">
                    <a16:creationId xmlns:a16="http://schemas.microsoft.com/office/drawing/2014/main" id="{5E3DBEB7-1144-480F-A46C-254FCB6E4806}"/>
                  </a:ext>
                </a:extLst>
              </p:cNvPr>
              <p:cNvSpPr>
                <a:spLocks noChangeShapeType="1"/>
              </p:cNvSpPr>
              <p:nvPr/>
            </p:nvSpPr>
            <p:spPr bwMode="auto">
              <a:xfrm>
                <a:off x="8482424" y="3515826"/>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Line 393">
                <a:extLst>
                  <a:ext uri="{FF2B5EF4-FFF2-40B4-BE49-F238E27FC236}">
                    <a16:creationId xmlns:a16="http://schemas.microsoft.com/office/drawing/2014/main" id="{76627AC2-70DB-4E55-9A7B-F94AC6DC8320}"/>
                  </a:ext>
                </a:extLst>
              </p:cNvPr>
              <p:cNvSpPr>
                <a:spLocks noChangeShapeType="1"/>
              </p:cNvSpPr>
              <p:nvPr/>
            </p:nvSpPr>
            <p:spPr bwMode="auto">
              <a:xfrm>
                <a:off x="8490402" y="3515826"/>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Line 394">
                <a:extLst>
                  <a:ext uri="{FF2B5EF4-FFF2-40B4-BE49-F238E27FC236}">
                    <a16:creationId xmlns:a16="http://schemas.microsoft.com/office/drawing/2014/main" id="{3F060B4F-F507-4DE1-B143-C4A48A4A5BF7}"/>
                  </a:ext>
                </a:extLst>
              </p:cNvPr>
              <p:cNvSpPr>
                <a:spLocks noChangeShapeType="1"/>
              </p:cNvSpPr>
              <p:nvPr/>
            </p:nvSpPr>
            <p:spPr bwMode="auto">
              <a:xfrm>
                <a:off x="8498379" y="3515826"/>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Line 395">
                <a:extLst>
                  <a:ext uri="{FF2B5EF4-FFF2-40B4-BE49-F238E27FC236}">
                    <a16:creationId xmlns:a16="http://schemas.microsoft.com/office/drawing/2014/main" id="{DBCDD02F-BB8D-4451-8922-AAABA31FD7D4}"/>
                  </a:ext>
                </a:extLst>
              </p:cNvPr>
              <p:cNvSpPr>
                <a:spLocks noChangeShapeType="1"/>
              </p:cNvSpPr>
              <p:nvPr/>
            </p:nvSpPr>
            <p:spPr bwMode="auto">
              <a:xfrm>
                <a:off x="8508350" y="3515826"/>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Line 396">
                <a:extLst>
                  <a:ext uri="{FF2B5EF4-FFF2-40B4-BE49-F238E27FC236}">
                    <a16:creationId xmlns:a16="http://schemas.microsoft.com/office/drawing/2014/main" id="{2F51E750-B6B2-46C1-87CB-AA19A0432D69}"/>
                  </a:ext>
                </a:extLst>
              </p:cNvPr>
              <p:cNvSpPr>
                <a:spLocks noChangeShapeType="1"/>
              </p:cNvSpPr>
              <p:nvPr/>
            </p:nvSpPr>
            <p:spPr bwMode="auto">
              <a:xfrm>
                <a:off x="8516327" y="3515826"/>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Line 397">
                <a:extLst>
                  <a:ext uri="{FF2B5EF4-FFF2-40B4-BE49-F238E27FC236}">
                    <a16:creationId xmlns:a16="http://schemas.microsoft.com/office/drawing/2014/main" id="{146F0976-8AF7-4B35-9FB7-6172A101D556}"/>
                  </a:ext>
                </a:extLst>
              </p:cNvPr>
              <p:cNvSpPr>
                <a:spLocks noChangeShapeType="1"/>
              </p:cNvSpPr>
              <p:nvPr/>
            </p:nvSpPr>
            <p:spPr bwMode="auto">
              <a:xfrm>
                <a:off x="8524304" y="3515826"/>
                <a:ext cx="0"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Line 398">
                <a:extLst>
                  <a:ext uri="{FF2B5EF4-FFF2-40B4-BE49-F238E27FC236}">
                    <a16:creationId xmlns:a16="http://schemas.microsoft.com/office/drawing/2014/main" id="{5293068A-C58C-48F4-913B-12144DBEA12A}"/>
                  </a:ext>
                </a:extLst>
              </p:cNvPr>
              <p:cNvSpPr>
                <a:spLocks noChangeShapeType="1"/>
              </p:cNvSpPr>
              <p:nvPr/>
            </p:nvSpPr>
            <p:spPr bwMode="auto">
              <a:xfrm flipV="1">
                <a:off x="8532282" y="3429101"/>
                <a:ext cx="0" cy="61671"/>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Line 399">
                <a:extLst>
                  <a:ext uri="{FF2B5EF4-FFF2-40B4-BE49-F238E27FC236}">
                    <a16:creationId xmlns:a16="http://schemas.microsoft.com/office/drawing/2014/main" id="{8123E600-8998-4428-98C1-42A731BE53FA}"/>
                  </a:ext>
                </a:extLst>
              </p:cNvPr>
              <p:cNvSpPr>
                <a:spLocks noChangeShapeType="1"/>
              </p:cNvSpPr>
              <p:nvPr/>
            </p:nvSpPr>
            <p:spPr bwMode="auto">
              <a:xfrm>
                <a:off x="8532282" y="3429101"/>
                <a:ext cx="997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Line 400">
                <a:extLst>
                  <a:ext uri="{FF2B5EF4-FFF2-40B4-BE49-F238E27FC236}">
                    <a16:creationId xmlns:a16="http://schemas.microsoft.com/office/drawing/2014/main" id="{97582B6A-99A2-4E0F-9748-3D84B8B75616}"/>
                  </a:ext>
                </a:extLst>
              </p:cNvPr>
              <p:cNvSpPr>
                <a:spLocks noChangeShapeType="1"/>
              </p:cNvSpPr>
              <p:nvPr/>
            </p:nvSpPr>
            <p:spPr bwMode="auto">
              <a:xfrm>
                <a:off x="8542253" y="3429101"/>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Line 401">
                <a:extLst>
                  <a:ext uri="{FF2B5EF4-FFF2-40B4-BE49-F238E27FC236}">
                    <a16:creationId xmlns:a16="http://schemas.microsoft.com/office/drawing/2014/main" id="{2FC961B4-3CE1-4BE6-A0C8-634636CB581A}"/>
                  </a:ext>
                </a:extLst>
              </p:cNvPr>
              <p:cNvSpPr>
                <a:spLocks noChangeShapeType="1"/>
              </p:cNvSpPr>
              <p:nvPr/>
            </p:nvSpPr>
            <p:spPr bwMode="auto">
              <a:xfrm>
                <a:off x="8550230" y="3429101"/>
                <a:ext cx="199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Line 402">
                <a:extLst>
                  <a:ext uri="{FF2B5EF4-FFF2-40B4-BE49-F238E27FC236}">
                    <a16:creationId xmlns:a16="http://schemas.microsoft.com/office/drawing/2014/main" id="{0E738B94-4FC0-408F-AFBE-2E74E92D4785}"/>
                  </a:ext>
                </a:extLst>
              </p:cNvPr>
              <p:cNvSpPr>
                <a:spLocks noChangeShapeType="1"/>
              </p:cNvSpPr>
              <p:nvPr/>
            </p:nvSpPr>
            <p:spPr bwMode="auto">
              <a:xfrm>
                <a:off x="8586127" y="3429101"/>
                <a:ext cx="598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Line 403">
                <a:extLst>
                  <a:ext uri="{FF2B5EF4-FFF2-40B4-BE49-F238E27FC236}">
                    <a16:creationId xmlns:a16="http://schemas.microsoft.com/office/drawing/2014/main" id="{FAB8158A-DA74-49A9-9105-451CD58E872D}"/>
                  </a:ext>
                </a:extLst>
              </p:cNvPr>
              <p:cNvSpPr>
                <a:spLocks noChangeShapeType="1"/>
              </p:cNvSpPr>
              <p:nvPr/>
            </p:nvSpPr>
            <p:spPr bwMode="auto">
              <a:xfrm flipV="1">
                <a:off x="8592110" y="3357794"/>
                <a:ext cx="0" cy="71307"/>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Line 404">
                <a:extLst>
                  <a:ext uri="{FF2B5EF4-FFF2-40B4-BE49-F238E27FC236}">
                    <a16:creationId xmlns:a16="http://schemas.microsoft.com/office/drawing/2014/main" id="{3C77020A-ECBC-4997-9007-BC12EE3E5414}"/>
                  </a:ext>
                </a:extLst>
              </p:cNvPr>
              <p:cNvSpPr>
                <a:spLocks noChangeShapeType="1"/>
              </p:cNvSpPr>
              <p:nvPr/>
            </p:nvSpPr>
            <p:spPr bwMode="auto">
              <a:xfrm>
                <a:off x="8606070" y="3338522"/>
                <a:ext cx="199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Line 405">
                <a:extLst>
                  <a:ext uri="{FF2B5EF4-FFF2-40B4-BE49-F238E27FC236}">
                    <a16:creationId xmlns:a16="http://schemas.microsoft.com/office/drawing/2014/main" id="{9369E56D-EDD7-49CD-AF8B-C4FB51137AD7}"/>
                  </a:ext>
                </a:extLst>
              </p:cNvPr>
              <p:cNvSpPr>
                <a:spLocks noChangeShapeType="1"/>
              </p:cNvSpPr>
              <p:nvPr/>
            </p:nvSpPr>
            <p:spPr bwMode="auto">
              <a:xfrm>
                <a:off x="8608064" y="3338522"/>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Line 407">
                <a:extLst>
                  <a:ext uri="{FF2B5EF4-FFF2-40B4-BE49-F238E27FC236}">
                    <a16:creationId xmlns:a16="http://schemas.microsoft.com/office/drawing/2014/main" id="{B9EAC17F-02DD-4665-BDDE-5405BFE34E9A}"/>
                  </a:ext>
                </a:extLst>
              </p:cNvPr>
              <p:cNvSpPr>
                <a:spLocks noChangeShapeType="1"/>
              </p:cNvSpPr>
              <p:nvPr/>
            </p:nvSpPr>
            <p:spPr bwMode="auto">
              <a:xfrm>
                <a:off x="8626013" y="333852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Line 408">
                <a:extLst>
                  <a:ext uri="{FF2B5EF4-FFF2-40B4-BE49-F238E27FC236}">
                    <a16:creationId xmlns:a16="http://schemas.microsoft.com/office/drawing/2014/main" id="{33793DCB-2FCB-47E8-B36B-F9755F2FE273}"/>
                  </a:ext>
                </a:extLst>
              </p:cNvPr>
              <p:cNvSpPr>
                <a:spLocks noChangeShapeType="1"/>
              </p:cNvSpPr>
              <p:nvPr/>
            </p:nvSpPr>
            <p:spPr bwMode="auto">
              <a:xfrm>
                <a:off x="8633990" y="333852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Line 409">
                <a:extLst>
                  <a:ext uri="{FF2B5EF4-FFF2-40B4-BE49-F238E27FC236}">
                    <a16:creationId xmlns:a16="http://schemas.microsoft.com/office/drawing/2014/main" id="{4663A196-B258-4B60-8729-DF40D0418AED}"/>
                  </a:ext>
                </a:extLst>
              </p:cNvPr>
              <p:cNvSpPr>
                <a:spLocks noChangeShapeType="1"/>
              </p:cNvSpPr>
              <p:nvPr/>
            </p:nvSpPr>
            <p:spPr bwMode="auto">
              <a:xfrm>
                <a:off x="8641967" y="333852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Line 410">
                <a:extLst>
                  <a:ext uri="{FF2B5EF4-FFF2-40B4-BE49-F238E27FC236}">
                    <a16:creationId xmlns:a16="http://schemas.microsoft.com/office/drawing/2014/main" id="{4EEEE484-9225-42DF-A522-01AA88C730E5}"/>
                  </a:ext>
                </a:extLst>
              </p:cNvPr>
              <p:cNvSpPr>
                <a:spLocks noChangeShapeType="1"/>
              </p:cNvSpPr>
              <p:nvPr/>
            </p:nvSpPr>
            <p:spPr bwMode="auto">
              <a:xfrm>
                <a:off x="8649944" y="3338522"/>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Line 411">
                <a:extLst>
                  <a:ext uri="{FF2B5EF4-FFF2-40B4-BE49-F238E27FC236}">
                    <a16:creationId xmlns:a16="http://schemas.microsoft.com/office/drawing/2014/main" id="{2DDCB25A-5F94-4267-B56E-7E1B89341D86}"/>
                  </a:ext>
                </a:extLst>
              </p:cNvPr>
              <p:cNvSpPr>
                <a:spLocks noChangeShapeType="1"/>
              </p:cNvSpPr>
              <p:nvPr/>
            </p:nvSpPr>
            <p:spPr bwMode="auto">
              <a:xfrm>
                <a:off x="8659915" y="333852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Line 412">
                <a:extLst>
                  <a:ext uri="{FF2B5EF4-FFF2-40B4-BE49-F238E27FC236}">
                    <a16:creationId xmlns:a16="http://schemas.microsoft.com/office/drawing/2014/main" id="{DC97D146-9DA3-44A2-80C0-75E66AE4160B}"/>
                  </a:ext>
                </a:extLst>
              </p:cNvPr>
              <p:cNvSpPr>
                <a:spLocks noChangeShapeType="1"/>
              </p:cNvSpPr>
              <p:nvPr/>
            </p:nvSpPr>
            <p:spPr bwMode="auto">
              <a:xfrm>
                <a:off x="8667892" y="3338522"/>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Line 413">
                <a:extLst>
                  <a:ext uri="{FF2B5EF4-FFF2-40B4-BE49-F238E27FC236}">
                    <a16:creationId xmlns:a16="http://schemas.microsoft.com/office/drawing/2014/main" id="{9693BC22-EEC4-4708-AD65-855B258A1CA7}"/>
                  </a:ext>
                </a:extLst>
              </p:cNvPr>
              <p:cNvSpPr>
                <a:spLocks noChangeShapeType="1"/>
              </p:cNvSpPr>
              <p:nvPr/>
            </p:nvSpPr>
            <p:spPr bwMode="auto">
              <a:xfrm>
                <a:off x="8675869" y="3338522"/>
                <a:ext cx="11966"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Line 414">
                <a:extLst>
                  <a:ext uri="{FF2B5EF4-FFF2-40B4-BE49-F238E27FC236}">
                    <a16:creationId xmlns:a16="http://schemas.microsoft.com/office/drawing/2014/main" id="{3F81BF4B-C2EF-4E5B-BB26-B47FC4758098}"/>
                  </a:ext>
                </a:extLst>
              </p:cNvPr>
              <p:cNvSpPr>
                <a:spLocks noChangeShapeType="1"/>
              </p:cNvSpPr>
              <p:nvPr/>
            </p:nvSpPr>
            <p:spPr bwMode="auto">
              <a:xfrm flipV="1">
                <a:off x="8693818" y="3236379"/>
                <a:ext cx="0" cy="73234"/>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Line 415">
                <a:extLst>
                  <a:ext uri="{FF2B5EF4-FFF2-40B4-BE49-F238E27FC236}">
                    <a16:creationId xmlns:a16="http://schemas.microsoft.com/office/drawing/2014/main" id="{0095F320-94DE-4A29-B2FA-5F26BC38BE29}"/>
                  </a:ext>
                </a:extLst>
              </p:cNvPr>
              <p:cNvSpPr>
                <a:spLocks noChangeShapeType="1"/>
              </p:cNvSpPr>
              <p:nvPr/>
            </p:nvSpPr>
            <p:spPr bwMode="auto">
              <a:xfrm>
                <a:off x="8693818" y="3236379"/>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Line 416">
                <a:extLst>
                  <a:ext uri="{FF2B5EF4-FFF2-40B4-BE49-F238E27FC236}">
                    <a16:creationId xmlns:a16="http://schemas.microsoft.com/office/drawing/2014/main" id="{3FEE237C-6A46-49C6-98B7-6255E7765087}"/>
                  </a:ext>
                </a:extLst>
              </p:cNvPr>
              <p:cNvSpPr>
                <a:spLocks noChangeShapeType="1"/>
              </p:cNvSpPr>
              <p:nvPr/>
            </p:nvSpPr>
            <p:spPr bwMode="auto">
              <a:xfrm>
                <a:off x="8733704" y="3236379"/>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Line 417">
                <a:extLst>
                  <a:ext uri="{FF2B5EF4-FFF2-40B4-BE49-F238E27FC236}">
                    <a16:creationId xmlns:a16="http://schemas.microsoft.com/office/drawing/2014/main" id="{30B92E7D-1E8F-4369-9973-812BC7B9DFEB}"/>
                  </a:ext>
                </a:extLst>
              </p:cNvPr>
              <p:cNvSpPr>
                <a:spLocks noChangeShapeType="1"/>
              </p:cNvSpPr>
              <p:nvPr/>
            </p:nvSpPr>
            <p:spPr bwMode="auto">
              <a:xfrm>
                <a:off x="8751652"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Line 418">
                <a:extLst>
                  <a:ext uri="{FF2B5EF4-FFF2-40B4-BE49-F238E27FC236}">
                    <a16:creationId xmlns:a16="http://schemas.microsoft.com/office/drawing/2014/main" id="{0F48BB6F-BFE4-4056-9C8D-E35EC9B2FA68}"/>
                  </a:ext>
                </a:extLst>
              </p:cNvPr>
              <p:cNvSpPr>
                <a:spLocks noChangeShapeType="1"/>
              </p:cNvSpPr>
              <p:nvPr/>
            </p:nvSpPr>
            <p:spPr bwMode="auto">
              <a:xfrm>
                <a:off x="8759629" y="3236379"/>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Line 419">
                <a:extLst>
                  <a:ext uri="{FF2B5EF4-FFF2-40B4-BE49-F238E27FC236}">
                    <a16:creationId xmlns:a16="http://schemas.microsoft.com/office/drawing/2014/main" id="{9F5DEAB3-7049-4020-9CFC-DD814770DDB2}"/>
                  </a:ext>
                </a:extLst>
              </p:cNvPr>
              <p:cNvSpPr>
                <a:spLocks noChangeShapeType="1"/>
              </p:cNvSpPr>
              <p:nvPr/>
            </p:nvSpPr>
            <p:spPr bwMode="auto">
              <a:xfrm>
                <a:off x="8769601"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Line 420">
                <a:extLst>
                  <a:ext uri="{FF2B5EF4-FFF2-40B4-BE49-F238E27FC236}">
                    <a16:creationId xmlns:a16="http://schemas.microsoft.com/office/drawing/2014/main" id="{1A616751-18AF-4523-BAE2-51362B423427}"/>
                  </a:ext>
                </a:extLst>
              </p:cNvPr>
              <p:cNvSpPr>
                <a:spLocks noChangeShapeType="1"/>
              </p:cNvSpPr>
              <p:nvPr/>
            </p:nvSpPr>
            <p:spPr bwMode="auto">
              <a:xfrm>
                <a:off x="8777578"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Line 421">
                <a:extLst>
                  <a:ext uri="{FF2B5EF4-FFF2-40B4-BE49-F238E27FC236}">
                    <a16:creationId xmlns:a16="http://schemas.microsoft.com/office/drawing/2014/main" id="{C3507646-B7B7-468D-898E-C798BEFD8DC7}"/>
                  </a:ext>
                </a:extLst>
              </p:cNvPr>
              <p:cNvSpPr>
                <a:spLocks noChangeShapeType="1"/>
              </p:cNvSpPr>
              <p:nvPr/>
            </p:nvSpPr>
            <p:spPr bwMode="auto">
              <a:xfrm>
                <a:off x="8785555" y="3236379"/>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Line 422">
                <a:extLst>
                  <a:ext uri="{FF2B5EF4-FFF2-40B4-BE49-F238E27FC236}">
                    <a16:creationId xmlns:a16="http://schemas.microsoft.com/office/drawing/2014/main" id="{2A1C7665-0FD4-4A96-8D9B-D7A68768BAEA}"/>
                  </a:ext>
                </a:extLst>
              </p:cNvPr>
              <p:cNvSpPr>
                <a:spLocks noChangeShapeType="1"/>
              </p:cNvSpPr>
              <p:nvPr/>
            </p:nvSpPr>
            <p:spPr bwMode="auto">
              <a:xfrm>
                <a:off x="8801510" y="3236379"/>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Line 423">
                <a:extLst>
                  <a:ext uri="{FF2B5EF4-FFF2-40B4-BE49-F238E27FC236}">
                    <a16:creationId xmlns:a16="http://schemas.microsoft.com/office/drawing/2014/main" id="{5D8949CD-42D9-49F2-BF9E-4FCBA60FA8BF}"/>
                  </a:ext>
                </a:extLst>
              </p:cNvPr>
              <p:cNvSpPr>
                <a:spLocks noChangeShapeType="1"/>
              </p:cNvSpPr>
              <p:nvPr/>
            </p:nvSpPr>
            <p:spPr bwMode="auto">
              <a:xfrm>
                <a:off x="8811480" y="3236379"/>
                <a:ext cx="1995"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Line 424">
                <a:extLst>
                  <a:ext uri="{FF2B5EF4-FFF2-40B4-BE49-F238E27FC236}">
                    <a16:creationId xmlns:a16="http://schemas.microsoft.com/office/drawing/2014/main" id="{2ABAD270-535A-4A34-A5B9-1C07D6444481}"/>
                  </a:ext>
                </a:extLst>
              </p:cNvPr>
              <p:cNvSpPr>
                <a:spLocks noChangeShapeType="1"/>
              </p:cNvSpPr>
              <p:nvPr/>
            </p:nvSpPr>
            <p:spPr bwMode="auto">
              <a:xfrm>
                <a:off x="8847377" y="3236379"/>
                <a:ext cx="1396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Line 425">
                <a:extLst>
                  <a:ext uri="{FF2B5EF4-FFF2-40B4-BE49-F238E27FC236}">
                    <a16:creationId xmlns:a16="http://schemas.microsoft.com/office/drawing/2014/main" id="{7BCBE5A0-565A-4DD0-B762-0F7D8368B3E2}"/>
                  </a:ext>
                </a:extLst>
              </p:cNvPr>
              <p:cNvSpPr>
                <a:spLocks noChangeShapeType="1"/>
              </p:cNvSpPr>
              <p:nvPr/>
            </p:nvSpPr>
            <p:spPr bwMode="auto">
              <a:xfrm>
                <a:off x="8861338"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Line 426">
                <a:extLst>
                  <a:ext uri="{FF2B5EF4-FFF2-40B4-BE49-F238E27FC236}">
                    <a16:creationId xmlns:a16="http://schemas.microsoft.com/office/drawing/2014/main" id="{38A01451-59CB-4A94-A842-487275E938B0}"/>
                  </a:ext>
                </a:extLst>
              </p:cNvPr>
              <p:cNvSpPr>
                <a:spLocks noChangeShapeType="1"/>
              </p:cNvSpPr>
              <p:nvPr/>
            </p:nvSpPr>
            <p:spPr bwMode="auto">
              <a:xfrm>
                <a:off x="8869315"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Line 427">
                <a:extLst>
                  <a:ext uri="{FF2B5EF4-FFF2-40B4-BE49-F238E27FC236}">
                    <a16:creationId xmlns:a16="http://schemas.microsoft.com/office/drawing/2014/main" id="{A443DAA8-D2F1-48A9-A081-384CD84CBD49}"/>
                  </a:ext>
                </a:extLst>
              </p:cNvPr>
              <p:cNvSpPr>
                <a:spLocks noChangeShapeType="1"/>
              </p:cNvSpPr>
              <p:nvPr/>
            </p:nvSpPr>
            <p:spPr bwMode="auto">
              <a:xfrm>
                <a:off x="8877292" y="3236379"/>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Line 428">
                <a:extLst>
                  <a:ext uri="{FF2B5EF4-FFF2-40B4-BE49-F238E27FC236}">
                    <a16:creationId xmlns:a16="http://schemas.microsoft.com/office/drawing/2014/main" id="{D954A709-33C4-49C7-B6B4-578E8AAA0F26}"/>
                  </a:ext>
                </a:extLst>
              </p:cNvPr>
              <p:cNvSpPr>
                <a:spLocks noChangeShapeType="1"/>
              </p:cNvSpPr>
              <p:nvPr/>
            </p:nvSpPr>
            <p:spPr bwMode="auto">
              <a:xfrm>
                <a:off x="8887263"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Line 429">
                <a:extLst>
                  <a:ext uri="{FF2B5EF4-FFF2-40B4-BE49-F238E27FC236}">
                    <a16:creationId xmlns:a16="http://schemas.microsoft.com/office/drawing/2014/main" id="{EEB573BB-23CB-44C2-8059-129026D44892}"/>
                  </a:ext>
                </a:extLst>
              </p:cNvPr>
              <p:cNvSpPr>
                <a:spLocks noChangeShapeType="1"/>
              </p:cNvSpPr>
              <p:nvPr/>
            </p:nvSpPr>
            <p:spPr bwMode="auto">
              <a:xfrm>
                <a:off x="8895240"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Line 430">
                <a:extLst>
                  <a:ext uri="{FF2B5EF4-FFF2-40B4-BE49-F238E27FC236}">
                    <a16:creationId xmlns:a16="http://schemas.microsoft.com/office/drawing/2014/main" id="{EAAA2DD1-3586-47AD-AC0D-332272DE4EDE}"/>
                  </a:ext>
                </a:extLst>
              </p:cNvPr>
              <p:cNvSpPr>
                <a:spLocks noChangeShapeType="1"/>
              </p:cNvSpPr>
              <p:nvPr/>
            </p:nvSpPr>
            <p:spPr bwMode="auto">
              <a:xfrm>
                <a:off x="8903217" y="3236379"/>
                <a:ext cx="25926"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Line 431">
                <a:extLst>
                  <a:ext uri="{FF2B5EF4-FFF2-40B4-BE49-F238E27FC236}">
                    <a16:creationId xmlns:a16="http://schemas.microsoft.com/office/drawing/2014/main" id="{B06B5E72-F515-4604-B94B-F54E1A095758}"/>
                  </a:ext>
                </a:extLst>
              </p:cNvPr>
              <p:cNvSpPr>
                <a:spLocks noChangeShapeType="1"/>
              </p:cNvSpPr>
              <p:nvPr/>
            </p:nvSpPr>
            <p:spPr bwMode="auto">
              <a:xfrm>
                <a:off x="8929144" y="3236379"/>
                <a:ext cx="0"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Line 432">
                <a:extLst>
                  <a:ext uri="{FF2B5EF4-FFF2-40B4-BE49-F238E27FC236}">
                    <a16:creationId xmlns:a16="http://schemas.microsoft.com/office/drawing/2014/main" id="{5FD6A62E-0E86-4AB9-AEC5-3E916966F941}"/>
                  </a:ext>
                </a:extLst>
              </p:cNvPr>
              <p:cNvSpPr>
                <a:spLocks noChangeShapeType="1"/>
              </p:cNvSpPr>
              <p:nvPr/>
            </p:nvSpPr>
            <p:spPr bwMode="auto">
              <a:xfrm>
                <a:off x="8963046" y="3236379"/>
                <a:ext cx="2393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Line 433">
                <a:extLst>
                  <a:ext uri="{FF2B5EF4-FFF2-40B4-BE49-F238E27FC236}">
                    <a16:creationId xmlns:a16="http://schemas.microsoft.com/office/drawing/2014/main" id="{E2276EB6-0123-4595-A044-6412F6773A67}"/>
                  </a:ext>
                </a:extLst>
              </p:cNvPr>
              <p:cNvSpPr>
                <a:spLocks noChangeShapeType="1"/>
              </p:cNvSpPr>
              <p:nvPr/>
            </p:nvSpPr>
            <p:spPr bwMode="auto">
              <a:xfrm>
                <a:off x="8986977"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Line 434">
                <a:extLst>
                  <a:ext uri="{FF2B5EF4-FFF2-40B4-BE49-F238E27FC236}">
                    <a16:creationId xmlns:a16="http://schemas.microsoft.com/office/drawing/2014/main" id="{5522127E-CF95-4BF7-99A3-AE15FA816965}"/>
                  </a:ext>
                </a:extLst>
              </p:cNvPr>
              <p:cNvSpPr>
                <a:spLocks noChangeShapeType="1"/>
              </p:cNvSpPr>
              <p:nvPr/>
            </p:nvSpPr>
            <p:spPr bwMode="auto">
              <a:xfrm>
                <a:off x="8994954" y="3236379"/>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Line 435">
                <a:extLst>
                  <a:ext uri="{FF2B5EF4-FFF2-40B4-BE49-F238E27FC236}">
                    <a16:creationId xmlns:a16="http://schemas.microsoft.com/office/drawing/2014/main" id="{1EC00F68-7E47-4296-8ADA-422F792E5ED7}"/>
                  </a:ext>
                </a:extLst>
              </p:cNvPr>
              <p:cNvSpPr>
                <a:spLocks noChangeShapeType="1"/>
              </p:cNvSpPr>
              <p:nvPr/>
            </p:nvSpPr>
            <p:spPr bwMode="auto">
              <a:xfrm>
                <a:off x="9004927"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Line 436">
                <a:extLst>
                  <a:ext uri="{FF2B5EF4-FFF2-40B4-BE49-F238E27FC236}">
                    <a16:creationId xmlns:a16="http://schemas.microsoft.com/office/drawing/2014/main" id="{5014084E-71B3-4E09-8BBD-555675FEDDFF}"/>
                  </a:ext>
                </a:extLst>
              </p:cNvPr>
              <p:cNvSpPr>
                <a:spLocks noChangeShapeType="1"/>
              </p:cNvSpPr>
              <p:nvPr/>
            </p:nvSpPr>
            <p:spPr bwMode="auto">
              <a:xfrm>
                <a:off x="9012904"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Line 437">
                <a:extLst>
                  <a:ext uri="{FF2B5EF4-FFF2-40B4-BE49-F238E27FC236}">
                    <a16:creationId xmlns:a16="http://schemas.microsoft.com/office/drawing/2014/main" id="{BFA0F861-5A93-454D-98FF-CF2BE1C2B364}"/>
                  </a:ext>
                </a:extLst>
              </p:cNvPr>
              <p:cNvSpPr>
                <a:spLocks noChangeShapeType="1"/>
              </p:cNvSpPr>
              <p:nvPr/>
            </p:nvSpPr>
            <p:spPr bwMode="auto">
              <a:xfrm>
                <a:off x="9020881" y="3236379"/>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Line 438">
                <a:extLst>
                  <a:ext uri="{FF2B5EF4-FFF2-40B4-BE49-F238E27FC236}">
                    <a16:creationId xmlns:a16="http://schemas.microsoft.com/office/drawing/2014/main" id="{967CB7A4-6006-4B78-B82E-C266833209E1}"/>
                  </a:ext>
                </a:extLst>
              </p:cNvPr>
              <p:cNvSpPr>
                <a:spLocks noChangeShapeType="1"/>
              </p:cNvSpPr>
              <p:nvPr/>
            </p:nvSpPr>
            <p:spPr bwMode="auto">
              <a:xfrm>
                <a:off x="9036835"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Line 439">
                <a:extLst>
                  <a:ext uri="{FF2B5EF4-FFF2-40B4-BE49-F238E27FC236}">
                    <a16:creationId xmlns:a16="http://schemas.microsoft.com/office/drawing/2014/main" id="{76EB505B-EEE8-4168-BBCF-C477500CCE31}"/>
                  </a:ext>
                </a:extLst>
              </p:cNvPr>
              <p:cNvSpPr>
                <a:spLocks noChangeShapeType="1"/>
              </p:cNvSpPr>
              <p:nvPr/>
            </p:nvSpPr>
            <p:spPr bwMode="auto">
              <a:xfrm>
                <a:off x="9078714" y="3236379"/>
                <a:ext cx="1995"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Line 440">
                <a:extLst>
                  <a:ext uri="{FF2B5EF4-FFF2-40B4-BE49-F238E27FC236}">
                    <a16:creationId xmlns:a16="http://schemas.microsoft.com/office/drawing/2014/main" id="{1A5673E7-25CE-41CB-B8ED-FEE035EA2D3B}"/>
                  </a:ext>
                </a:extLst>
              </p:cNvPr>
              <p:cNvSpPr>
                <a:spLocks noChangeShapeType="1"/>
              </p:cNvSpPr>
              <p:nvPr/>
            </p:nvSpPr>
            <p:spPr bwMode="auto">
              <a:xfrm>
                <a:off x="9080709"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Line 441">
                <a:extLst>
                  <a:ext uri="{FF2B5EF4-FFF2-40B4-BE49-F238E27FC236}">
                    <a16:creationId xmlns:a16="http://schemas.microsoft.com/office/drawing/2014/main" id="{D2421A82-0C14-4A13-997B-C41EDDD0855F}"/>
                  </a:ext>
                </a:extLst>
              </p:cNvPr>
              <p:cNvSpPr>
                <a:spLocks noChangeShapeType="1"/>
              </p:cNvSpPr>
              <p:nvPr/>
            </p:nvSpPr>
            <p:spPr bwMode="auto">
              <a:xfrm>
                <a:off x="9088686" y="3236379"/>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Line 442">
                <a:extLst>
                  <a:ext uri="{FF2B5EF4-FFF2-40B4-BE49-F238E27FC236}">
                    <a16:creationId xmlns:a16="http://schemas.microsoft.com/office/drawing/2014/main" id="{5C18A7FD-7491-443F-B5AC-D97659E360A4}"/>
                  </a:ext>
                </a:extLst>
              </p:cNvPr>
              <p:cNvSpPr>
                <a:spLocks noChangeShapeType="1"/>
              </p:cNvSpPr>
              <p:nvPr/>
            </p:nvSpPr>
            <p:spPr bwMode="auto">
              <a:xfrm>
                <a:off x="9104641"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Line 443">
                <a:extLst>
                  <a:ext uri="{FF2B5EF4-FFF2-40B4-BE49-F238E27FC236}">
                    <a16:creationId xmlns:a16="http://schemas.microsoft.com/office/drawing/2014/main" id="{1C993AD7-56F8-4AAA-80A1-1AC86372E275}"/>
                  </a:ext>
                </a:extLst>
              </p:cNvPr>
              <p:cNvSpPr>
                <a:spLocks noChangeShapeType="1"/>
              </p:cNvSpPr>
              <p:nvPr/>
            </p:nvSpPr>
            <p:spPr bwMode="auto">
              <a:xfrm>
                <a:off x="9112618" y="3236379"/>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Line 444">
                <a:extLst>
                  <a:ext uri="{FF2B5EF4-FFF2-40B4-BE49-F238E27FC236}">
                    <a16:creationId xmlns:a16="http://schemas.microsoft.com/office/drawing/2014/main" id="{4ECC221C-18AA-4113-918E-256427518D91}"/>
                  </a:ext>
                </a:extLst>
              </p:cNvPr>
              <p:cNvSpPr>
                <a:spLocks noChangeShapeType="1"/>
              </p:cNvSpPr>
              <p:nvPr/>
            </p:nvSpPr>
            <p:spPr bwMode="auto">
              <a:xfrm>
                <a:off x="9122589"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Line 445">
                <a:extLst>
                  <a:ext uri="{FF2B5EF4-FFF2-40B4-BE49-F238E27FC236}">
                    <a16:creationId xmlns:a16="http://schemas.microsoft.com/office/drawing/2014/main" id="{F82CC6D0-1952-4341-A596-0595A5ED3B87}"/>
                  </a:ext>
                </a:extLst>
              </p:cNvPr>
              <p:cNvSpPr>
                <a:spLocks noChangeShapeType="1"/>
              </p:cNvSpPr>
              <p:nvPr/>
            </p:nvSpPr>
            <p:spPr bwMode="auto">
              <a:xfrm>
                <a:off x="9130566"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Line 446">
                <a:extLst>
                  <a:ext uri="{FF2B5EF4-FFF2-40B4-BE49-F238E27FC236}">
                    <a16:creationId xmlns:a16="http://schemas.microsoft.com/office/drawing/2014/main" id="{C6B4720C-27A5-4A77-B9B8-A8F032FC8531}"/>
                  </a:ext>
                </a:extLst>
              </p:cNvPr>
              <p:cNvSpPr>
                <a:spLocks noChangeShapeType="1"/>
              </p:cNvSpPr>
              <p:nvPr/>
            </p:nvSpPr>
            <p:spPr bwMode="auto">
              <a:xfrm>
                <a:off x="9138543" y="3236379"/>
                <a:ext cx="21938"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Line 447">
                <a:extLst>
                  <a:ext uri="{FF2B5EF4-FFF2-40B4-BE49-F238E27FC236}">
                    <a16:creationId xmlns:a16="http://schemas.microsoft.com/office/drawing/2014/main" id="{9662D54B-3105-414E-9DCC-B7A760669A8F}"/>
                  </a:ext>
                </a:extLst>
              </p:cNvPr>
              <p:cNvSpPr>
                <a:spLocks noChangeShapeType="1"/>
              </p:cNvSpPr>
              <p:nvPr/>
            </p:nvSpPr>
            <p:spPr bwMode="auto">
              <a:xfrm>
                <a:off x="9194383" y="3236379"/>
                <a:ext cx="398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Line 448">
                <a:extLst>
                  <a:ext uri="{FF2B5EF4-FFF2-40B4-BE49-F238E27FC236}">
                    <a16:creationId xmlns:a16="http://schemas.microsoft.com/office/drawing/2014/main" id="{21E3A1B9-3FAB-4706-B7D2-67C2AAF4CBB4}"/>
                  </a:ext>
                </a:extLst>
              </p:cNvPr>
              <p:cNvSpPr>
                <a:spLocks noChangeShapeType="1"/>
              </p:cNvSpPr>
              <p:nvPr/>
            </p:nvSpPr>
            <p:spPr bwMode="auto">
              <a:xfrm>
                <a:off x="9198372" y="3236379"/>
                <a:ext cx="2393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Line 449">
                <a:extLst>
                  <a:ext uri="{FF2B5EF4-FFF2-40B4-BE49-F238E27FC236}">
                    <a16:creationId xmlns:a16="http://schemas.microsoft.com/office/drawing/2014/main" id="{2BBD208A-5A07-45E0-99D7-9212C0E18BEA}"/>
                  </a:ext>
                </a:extLst>
              </p:cNvPr>
              <p:cNvSpPr>
                <a:spLocks noChangeShapeType="1"/>
              </p:cNvSpPr>
              <p:nvPr/>
            </p:nvSpPr>
            <p:spPr bwMode="auto">
              <a:xfrm>
                <a:off x="9222303"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Line 450">
                <a:extLst>
                  <a:ext uri="{FF2B5EF4-FFF2-40B4-BE49-F238E27FC236}">
                    <a16:creationId xmlns:a16="http://schemas.microsoft.com/office/drawing/2014/main" id="{97E78A6D-1D37-4185-BD89-8CCC76259F3C}"/>
                  </a:ext>
                </a:extLst>
              </p:cNvPr>
              <p:cNvSpPr>
                <a:spLocks noChangeShapeType="1"/>
              </p:cNvSpPr>
              <p:nvPr/>
            </p:nvSpPr>
            <p:spPr bwMode="auto">
              <a:xfrm>
                <a:off x="9230280" y="3236379"/>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Line 451">
                <a:extLst>
                  <a:ext uri="{FF2B5EF4-FFF2-40B4-BE49-F238E27FC236}">
                    <a16:creationId xmlns:a16="http://schemas.microsoft.com/office/drawing/2014/main" id="{53268D6F-FA8D-4577-9B53-E9B2C261B7DD}"/>
                  </a:ext>
                </a:extLst>
              </p:cNvPr>
              <p:cNvSpPr>
                <a:spLocks noChangeShapeType="1"/>
              </p:cNvSpPr>
              <p:nvPr/>
            </p:nvSpPr>
            <p:spPr bwMode="auto">
              <a:xfrm>
                <a:off x="9240252"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Line 452">
                <a:extLst>
                  <a:ext uri="{FF2B5EF4-FFF2-40B4-BE49-F238E27FC236}">
                    <a16:creationId xmlns:a16="http://schemas.microsoft.com/office/drawing/2014/main" id="{7B23AEA3-4AAA-4429-86F8-1E20E26803BB}"/>
                  </a:ext>
                </a:extLst>
              </p:cNvPr>
              <p:cNvSpPr>
                <a:spLocks noChangeShapeType="1"/>
              </p:cNvSpPr>
              <p:nvPr/>
            </p:nvSpPr>
            <p:spPr bwMode="auto">
              <a:xfrm>
                <a:off x="9248229"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Line 453">
                <a:extLst>
                  <a:ext uri="{FF2B5EF4-FFF2-40B4-BE49-F238E27FC236}">
                    <a16:creationId xmlns:a16="http://schemas.microsoft.com/office/drawing/2014/main" id="{FB6F8445-56FE-4739-984C-A889C142AF97}"/>
                  </a:ext>
                </a:extLst>
              </p:cNvPr>
              <p:cNvSpPr>
                <a:spLocks noChangeShapeType="1"/>
              </p:cNvSpPr>
              <p:nvPr/>
            </p:nvSpPr>
            <p:spPr bwMode="auto">
              <a:xfrm>
                <a:off x="9256206" y="3236379"/>
                <a:ext cx="1994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Line 454">
                <a:extLst>
                  <a:ext uri="{FF2B5EF4-FFF2-40B4-BE49-F238E27FC236}">
                    <a16:creationId xmlns:a16="http://schemas.microsoft.com/office/drawing/2014/main" id="{05CA239A-75D8-4B90-8DBB-BFFA128ABED4}"/>
                  </a:ext>
                </a:extLst>
              </p:cNvPr>
              <p:cNvSpPr>
                <a:spLocks noChangeShapeType="1"/>
              </p:cNvSpPr>
              <p:nvPr/>
            </p:nvSpPr>
            <p:spPr bwMode="auto">
              <a:xfrm>
                <a:off x="9310051" y="3236379"/>
                <a:ext cx="5983"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Line 455">
                <a:extLst>
                  <a:ext uri="{FF2B5EF4-FFF2-40B4-BE49-F238E27FC236}">
                    <a16:creationId xmlns:a16="http://schemas.microsoft.com/office/drawing/2014/main" id="{185A7F9F-4604-4287-9461-DD6D022892DB}"/>
                  </a:ext>
                </a:extLst>
              </p:cNvPr>
              <p:cNvSpPr>
                <a:spLocks noChangeShapeType="1"/>
              </p:cNvSpPr>
              <p:nvPr/>
            </p:nvSpPr>
            <p:spPr bwMode="auto">
              <a:xfrm>
                <a:off x="9316035" y="3236379"/>
                <a:ext cx="23931"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Line 456">
                <a:extLst>
                  <a:ext uri="{FF2B5EF4-FFF2-40B4-BE49-F238E27FC236}">
                    <a16:creationId xmlns:a16="http://schemas.microsoft.com/office/drawing/2014/main" id="{861F15F9-83B3-4C56-BA7B-BDB77A133C12}"/>
                  </a:ext>
                </a:extLst>
              </p:cNvPr>
              <p:cNvSpPr>
                <a:spLocks noChangeShapeType="1"/>
              </p:cNvSpPr>
              <p:nvPr/>
            </p:nvSpPr>
            <p:spPr bwMode="auto">
              <a:xfrm>
                <a:off x="9339966" y="3236379"/>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Line 457">
                <a:extLst>
                  <a:ext uri="{FF2B5EF4-FFF2-40B4-BE49-F238E27FC236}">
                    <a16:creationId xmlns:a16="http://schemas.microsoft.com/office/drawing/2014/main" id="{F66F5E33-262D-431C-A550-3D5F7F9EF024}"/>
                  </a:ext>
                </a:extLst>
              </p:cNvPr>
              <p:cNvSpPr>
                <a:spLocks noChangeShapeType="1"/>
              </p:cNvSpPr>
              <p:nvPr/>
            </p:nvSpPr>
            <p:spPr bwMode="auto">
              <a:xfrm>
                <a:off x="9349937"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Line 458">
                <a:extLst>
                  <a:ext uri="{FF2B5EF4-FFF2-40B4-BE49-F238E27FC236}">
                    <a16:creationId xmlns:a16="http://schemas.microsoft.com/office/drawing/2014/main" id="{86A0780D-5FF9-4989-A7BF-8E5685A5F469}"/>
                  </a:ext>
                </a:extLst>
              </p:cNvPr>
              <p:cNvSpPr>
                <a:spLocks noChangeShapeType="1"/>
              </p:cNvSpPr>
              <p:nvPr/>
            </p:nvSpPr>
            <p:spPr bwMode="auto">
              <a:xfrm>
                <a:off x="9357914"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Line 459">
                <a:extLst>
                  <a:ext uri="{FF2B5EF4-FFF2-40B4-BE49-F238E27FC236}">
                    <a16:creationId xmlns:a16="http://schemas.microsoft.com/office/drawing/2014/main" id="{41FAD21E-A434-4B96-B9D8-F14DB4A8BF4B}"/>
                  </a:ext>
                </a:extLst>
              </p:cNvPr>
              <p:cNvSpPr>
                <a:spLocks noChangeShapeType="1"/>
              </p:cNvSpPr>
              <p:nvPr/>
            </p:nvSpPr>
            <p:spPr bwMode="auto">
              <a:xfrm>
                <a:off x="9365891"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Line 460">
                <a:extLst>
                  <a:ext uri="{FF2B5EF4-FFF2-40B4-BE49-F238E27FC236}">
                    <a16:creationId xmlns:a16="http://schemas.microsoft.com/office/drawing/2014/main" id="{ACDD32CA-8896-450C-A18B-C1B3ABD8C649}"/>
                  </a:ext>
                </a:extLst>
              </p:cNvPr>
              <p:cNvSpPr>
                <a:spLocks noChangeShapeType="1"/>
              </p:cNvSpPr>
              <p:nvPr/>
            </p:nvSpPr>
            <p:spPr bwMode="auto">
              <a:xfrm>
                <a:off x="9373869" y="3236379"/>
                <a:ext cx="17949"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Line 461">
                <a:extLst>
                  <a:ext uri="{FF2B5EF4-FFF2-40B4-BE49-F238E27FC236}">
                    <a16:creationId xmlns:a16="http://schemas.microsoft.com/office/drawing/2014/main" id="{CB0A9381-FAE9-4F4A-BE6F-F24A2EAAD46B}"/>
                  </a:ext>
                </a:extLst>
              </p:cNvPr>
              <p:cNvSpPr>
                <a:spLocks noChangeShapeType="1"/>
              </p:cNvSpPr>
              <p:nvPr/>
            </p:nvSpPr>
            <p:spPr bwMode="auto">
              <a:xfrm>
                <a:off x="9425720"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Line 462">
                <a:extLst>
                  <a:ext uri="{FF2B5EF4-FFF2-40B4-BE49-F238E27FC236}">
                    <a16:creationId xmlns:a16="http://schemas.microsoft.com/office/drawing/2014/main" id="{A5CF7081-9A0A-43A2-BA98-EEE235F5EDF3}"/>
                  </a:ext>
                </a:extLst>
              </p:cNvPr>
              <p:cNvSpPr>
                <a:spLocks noChangeShapeType="1"/>
              </p:cNvSpPr>
              <p:nvPr/>
            </p:nvSpPr>
            <p:spPr bwMode="auto">
              <a:xfrm>
                <a:off x="9433697" y="3236379"/>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Line 463">
                <a:extLst>
                  <a:ext uri="{FF2B5EF4-FFF2-40B4-BE49-F238E27FC236}">
                    <a16:creationId xmlns:a16="http://schemas.microsoft.com/office/drawing/2014/main" id="{D56B58A0-68FB-4F51-80F6-851E165BFF0B}"/>
                  </a:ext>
                </a:extLst>
              </p:cNvPr>
              <p:cNvSpPr>
                <a:spLocks noChangeShapeType="1"/>
              </p:cNvSpPr>
              <p:nvPr/>
            </p:nvSpPr>
            <p:spPr bwMode="auto">
              <a:xfrm>
                <a:off x="9449651"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Line 464">
                <a:extLst>
                  <a:ext uri="{FF2B5EF4-FFF2-40B4-BE49-F238E27FC236}">
                    <a16:creationId xmlns:a16="http://schemas.microsoft.com/office/drawing/2014/main" id="{7255762B-177B-43DB-9554-0F94AB2E76B8}"/>
                  </a:ext>
                </a:extLst>
              </p:cNvPr>
              <p:cNvSpPr>
                <a:spLocks noChangeShapeType="1"/>
              </p:cNvSpPr>
              <p:nvPr/>
            </p:nvSpPr>
            <p:spPr bwMode="auto">
              <a:xfrm>
                <a:off x="9457628" y="3236379"/>
                <a:ext cx="9972"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Line 465">
                <a:extLst>
                  <a:ext uri="{FF2B5EF4-FFF2-40B4-BE49-F238E27FC236}">
                    <a16:creationId xmlns:a16="http://schemas.microsoft.com/office/drawing/2014/main" id="{8E718BE5-9CA1-4E1A-A8D8-1DF38D0BB5B1}"/>
                  </a:ext>
                </a:extLst>
              </p:cNvPr>
              <p:cNvSpPr>
                <a:spLocks noChangeShapeType="1"/>
              </p:cNvSpPr>
              <p:nvPr/>
            </p:nvSpPr>
            <p:spPr bwMode="auto">
              <a:xfrm>
                <a:off x="9467601"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Line 466">
                <a:extLst>
                  <a:ext uri="{FF2B5EF4-FFF2-40B4-BE49-F238E27FC236}">
                    <a16:creationId xmlns:a16="http://schemas.microsoft.com/office/drawing/2014/main" id="{DF8EA53A-5F10-411B-8488-69F792DE8120}"/>
                  </a:ext>
                </a:extLst>
              </p:cNvPr>
              <p:cNvSpPr>
                <a:spLocks noChangeShapeType="1"/>
              </p:cNvSpPr>
              <p:nvPr/>
            </p:nvSpPr>
            <p:spPr bwMode="auto">
              <a:xfrm>
                <a:off x="9475578"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Line 467">
                <a:extLst>
                  <a:ext uri="{FF2B5EF4-FFF2-40B4-BE49-F238E27FC236}">
                    <a16:creationId xmlns:a16="http://schemas.microsoft.com/office/drawing/2014/main" id="{2571FA01-CE51-4FC2-91F2-3A62D88D74AD}"/>
                  </a:ext>
                </a:extLst>
              </p:cNvPr>
              <p:cNvSpPr>
                <a:spLocks noChangeShapeType="1"/>
              </p:cNvSpPr>
              <p:nvPr/>
            </p:nvSpPr>
            <p:spPr bwMode="auto">
              <a:xfrm>
                <a:off x="9483555" y="3236379"/>
                <a:ext cx="7977"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Line 468">
                <a:extLst>
                  <a:ext uri="{FF2B5EF4-FFF2-40B4-BE49-F238E27FC236}">
                    <a16:creationId xmlns:a16="http://schemas.microsoft.com/office/drawing/2014/main" id="{4310C452-1FC6-4503-9312-DD189D387074}"/>
                  </a:ext>
                </a:extLst>
              </p:cNvPr>
              <p:cNvSpPr>
                <a:spLocks noChangeShapeType="1"/>
              </p:cNvSpPr>
              <p:nvPr/>
            </p:nvSpPr>
            <p:spPr bwMode="auto">
              <a:xfrm>
                <a:off x="9491532" y="3236379"/>
                <a:ext cx="15954" cy="0"/>
              </a:xfrm>
              <a:prstGeom prst="line">
                <a:avLst/>
              </a:prstGeom>
              <a:noFill/>
              <a:ln w="28575"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Rectangle 507">
              <a:extLst>
                <a:ext uri="{FF2B5EF4-FFF2-40B4-BE49-F238E27FC236}">
                  <a16:creationId xmlns:a16="http://schemas.microsoft.com/office/drawing/2014/main" id="{94C798CA-A885-4AE3-915F-37E53E56F486}"/>
                </a:ext>
              </a:extLst>
            </p:cNvPr>
            <p:cNvSpPr>
              <a:spLocks noChangeArrowheads="1"/>
            </p:cNvSpPr>
            <p:nvPr/>
          </p:nvSpPr>
          <p:spPr bwMode="auto">
            <a:xfrm>
              <a:off x="3294575" y="5658268"/>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2371</a:t>
              </a:r>
            </a:p>
          </p:txBody>
        </p:sp>
        <p:sp>
          <p:nvSpPr>
            <p:cNvPr id="9" name="Rectangle 508">
              <a:extLst>
                <a:ext uri="{FF2B5EF4-FFF2-40B4-BE49-F238E27FC236}">
                  <a16:creationId xmlns:a16="http://schemas.microsoft.com/office/drawing/2014/main" id="{A8CC40EE-F576-4DEE-AD2B-33B03A7B2D61}"/>
                </a:ext>
              </a:extLst>
            </p:cNvPr>
            <p:cNvSpPr>
              <a:spLocks noChangeArrowheads="1"/>
            </p:cNvSpPr>
            <p:nvPr/>
          </p:nvSpPr>
          <p:spPr bwMode="auto">
            <a:xfrm>
              <a:off x="4052404" y="5658268"/>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2277</a:t>
              </a:r>
            </a:p>
          </p:txBody>
        </p:sp>
        <p:sp>
          <p:nvSpPr>
            <p:cNvPr id="10" name="Rectangle 509">
              <a:extLst>
                <a:ext uri="{FF2B5EF4-FFF2-40B4-BE49-F238E27FC236}">
                  <a16:creationId xmlns:a16="http://schemas.microsoft.com/office/drawing/2014/main" id="{DD47B240-ECA7-4A5D-B031-D907308019D1}"/>
                </a:ext>
              </a:extLst>
            </p:cNvPr>
            <p:cNvSpPr>
              <a:spLocks noChangeArrowheads="1"/>
            </p:cNvSpPr>
            <p:nvPr/>
          </p:nvSpPr>
          <p:spPr bwMode="auto">
            <a:xfrm>
              <a:off x="4810232" y="5658268"/>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2201</a:t>
              </a:r>
            </a:p>
          </p:txBody>
        </p:sp>
        <p:sp>
          <p:nvSpPr>
            <p:cNvPr id="11" name="Rectangle 510">
              <a:extLst>
                <a:ext uri="{FF2B5EF4-FFF2-40B4-BE49-F238E27FC236}">
                  <a16:creationId xmlns:a16="http://schemas.microsoft.com/office/drawing/2014/main" id="{8CDA6308-25B0-471D-A667-E83FADC619EB}"/>
                </a:ext>
              </a:extLst>
            </p:cNvPr>
            <p:cNvSpPr>
              <a:spLocks noChangeArrowheads="1"/>
            </p:cNvSpPr>
            <p:nvPr/>
          </p:nvSpPr>
          <p:spPr bwMode="auto">
            <a:xfrm>
              <a:off x="5566066" y="5658268"/>
              <a:ext cx="3284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2118</a:t>
              </a:r>
            </a:p>
          </p:txBody>
        </p:sp>
        <p:sp>
          <p:nvSpPr>
            <p:cNvPr id="12" name="Rectangle 511">
              <a:extLst>
                <a:ext uri="{FF2B5EF4-FFF2-40B4-BE49-F238E27FC236}">
                  <a16:creationId xmlns:a16="http://schemas.microsoft.com/office/drawing/2014/main" id="{187F314F-6B20-47BE-AAA8-B35DA00C48A1}"/>
                </a:ext>
              </a:extLst>
            </p:cNvPr>
            <p:cNvSpPr>
              <a:spLocks noChangeArrowheads="1"/>
            </p:cNvSpPr>
            <p:nvPr/>
          </p:nvSpPr>
          <p:spPr bwMode="auto">
            <a:xfrm>
              <a:off x="6321899" y="5658268"/>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1975</a:t>
              </a:r>
            </a:p>
          </p:txBody>
        </p:sp>
        <p:sp>
          <p:nvSpPr>
            <p:cNvPr id="13" name="Rectangle 512">
              <a:extLst>
                <a:ext uri="{FF2B5EF4-FFF2-40B4-BE49-F238E27FC236}">
                  <a16:creationId xmlns:a16="http://schemas.microsoft.com/office/drawing/2014/main" id="{394D6C16-5DA8-4C3D-BF89-BFD9351C1BBE}"/>
                </a:ext>
              </a:extLst>
            </p:cNvPr>
            <p:cNvSpPr>
              <a:spLocks noChangeArrowheads="1"/>
            </p:cNvSpPr>
            <p:nvPr/>
          </p:nvSpPr>
          <p:spPr bwMode="auto">
            <a:xfrm>
              <a:off x="7079727" y="5658268"/>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1537</a:t>
              </a:r>
            </a:p>
          </p:txBody>
        </p:sp>
        <p:sp>
          <p:nvSpPr>
            <p:cNvPr id="14" name="Rectangle 513">
              <a:extLst>
                <a:ext uri="{FF2B5EF4-FFF2-40B4-BE49-F238E27FC236}">
                  <a16:creationId xmlns:a16="http://schemas.microsoft.com/office/drawing/2014/main" id="{1E9F7394-C12E-4299-8BCB-EF3CADDB10AE}"/>
                </a:ext>
              </a:extLst>
            </p:cNvPr>
            <p:cNvSpPr>
              <a:spLocks noChangeArrowheads="1"/>
            </p:cNvSpPr>
            <p:nvPr/>
          </p:nvSpPr>
          <p:spPr bwMode="auto">
            <a:xfrm>
              <a:off x="7835562" y="5658268"/>
              <a:ext cx="3284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1132</a:t>
              </a:r>
            </a:p>
          </p:txBody>
        </p:sp>
        <p:sp>
          <p:nvSpPr>
            <p:cNvPr id="15" name="Rectangle 514">
              <a:extLst>
                <a:ext uri="{FF2B5EF4-FFF2-40B4-BE49-F238E27FC236}">
                  <a16:creationId xmlns:a16="http://schemas.microsoft.com/office/drawing/2014/main" id="{EA933D11-6D13-4EDB-A8EB-B6E269F61658}"/>
                </a:ext>
              </a:extLst>
            </p:cNvPr>
            <p:cNvSpPr>
              <a:spLocks noChangeArrowheads="1"/>
            </p:cNvSpPr>
            <p:nvPr/>
          </p:nvSpPr>
          <p:spPr bwMode="auto">
            <a:xfrm>
              <a:off x="8641253" y="565826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600</a:t>
              </a:r>
            </a:p>
          </p:txBody>
        </p:sp>
        <p:sp>
          <p:nvSpPr>
            <p:cNvPr id="16" name="Rectangle 515">
              <a:extLst>
                <a:ext uri="{FF2B5EF4-FFF2-40B4-BE49-F238E27FC236}">
                  <a16:creationId xmlns:a16="http://schemas.microsoft.com/office/drawing/2014/main" id="{344A4029-0102-4A2E-BC33-B7DF2410A623}"/>
                </a:ext>
              </a:extLst>
            </p:cNvPr>
            <p:cNvSpPr>
              <a:spLocks noChangeArrowheads="1"/>
            </p:cNvSpPr>
            <p:nvPr/>
          </p:nvSpPr>
          <p:spPr bwMode="auto">
            <a:xfrm>
              <a:off x="9397086" y="565826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215</a:t>
              </a:r>
            </a:p>
          </p:txBody>
        </p:sp>
        <p:sp>
          <p:nvSpPr>
            <p:cNvPr id="17" name="Rectangle 516">
              <a:extLst>
                <a:ext uri="{FF2B5EF4-FFF2-40B4-BE49-F238E27FC236}">
                  <a16:creationId xmlns:a16="http://schemas.microsoft.com/office/drawing/2014/main" id="{5996AAD3-5B19-4C70-9A23-64E075FC8FD7}"/>
                </a:ext>
              </a:extLst>
            </p:cNvPr>
            <p:cNvSpPr>
              <a:spLocks noChangeArrowheads="1"/>
            </p:cNvSpPr>
            <p:nvPr/>
          </p:nvSpPr>
          <p:spPr bwMode="auto">
            <a:xfrm>
              <a:off x="2210399" y="5658268"/>
              <a:ext cx="5899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Placebo</a:t>
              </a:r>
            </a:p>
          </p:txBody>
        </p:sp>
        <p:sp>
          <p:nvSpPr>
            <p:cNvPr id="18" name="Rectangle 517">
              <a:extLst>
                <a:ext uri="{FF2B5EF4-FFF2-40B4-BE49-F238E27FC236}">
                  <a16:creationId xmlns:a16="http://schemas.microsoft.com/office/drawing/2014/main" id="{4DAA6C4F-9DC9-4656-92D9-5DD6B60D6A0F}"/>
                </a:ext>
              </a:extLst>
            </p:cNvPr>
            <p:cNvSpPr>
              <a:spLocks noChangeArrowheads="1"/>
            </p:cNvSpPr>
            <p:nvPr/>
          </p:nvSpPr>
          <p:spPr bwMode="auto">
            <a:xfrm>
              <a:off x="3294575" y="547518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72C4"/>
                  </a:solidFill>
                  <a:effectLst/>
                  <a:uLnTx/>
                  <a:uFillTx/>
                  <a:latin typeface="Arial" panose="020B0604020202020204" pitchFamily="34" charset="0"/>
                  <a:ea typeface="+mn-ea"/>
                  <a:cs typeface="+mn-cs"/>
                </a:rPr>
                <a:t>2373</a:t>
              </a:r>
            </a:p>
          </p:txBody>
        </p:sp>
        <p:sp>
          <p:nvSpPr>
            <p:cNvPr id="19" name="Rectangle 518">
              <a:extLst>
                <a:ext uri="{FF2B5EF4-FFF2-40B4-BE49-F238E27FC236}">
                  <a16:creationId xmlns:a16="http://schemas.microsoft.com/office/drawing/2014/main" id="{9A33146E-91FB-4EA1-BC4B-33175AF7EB99}"/>
                </a:ext>
              </a:extLst>
            </p:cNvPr>
            <p:cNvSpPr>
              <a:spLocks noChangeArrowheads="1"/>
            </p:cNvSpPr>
            <p:nvPr/>
          </p:nvSpPr>
          <p:spPr bwMode="auto">
            <a:xfrm>
              <a:off x="4052404" y="547518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72C4"/>
                  </a:solidFill>
                  <a:effectLst/>
                  <a:uLnTx/>
                  <a:uFillTx/>
                  <a:latin typeface="Arial" panose="020B0604020202020204" pitchFamily="34" charset="0"/>
                  <a:ea typeface="+mn-ea"/>
                  <a:cs typeface="+mn-cs"/>
                </a:rPr>
                <a:t>2295</a:t>
              </a:r>
            </a:p>
          </p:txBody>
        </p:sp>
        <p:sp>
          <p:nvSpPr>
            <p:cNvPr id="20" name="Rectangle 519">
              <a:extLst>
                <a:ext uri="{FF2B5EF4-FFF2-40B4-BE49-F238E27FC236}">
                  <a16:creationId xmlns:a16="http://schemas.microsoft.com/office/drawing/2014/main" id="{DCE01974-11D5-4CF5-8A2D-A424F6D0243B}"/>
                </a:ext>
              </a:extLst>
            </p:cNvPr>
            <p:cNvSpPr>
              <a:spLocks noChangeArrowheads="1"/>
            </p:cNvSpPr>
            <p:nvPr/>
          </p:nvSpPr>
          <p:spPr bwMode="auto">
            <a:xfrm>
              <a:off x="4810232" y="547518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72C4"/>
                  </a:solidFill>
                  <a:effectLst/>
                  <a:uLnTx/>
                  <a:uFillTx/>
                  <a:latin typeface="Arial" panose="020B0604020202020204" pitchFamily="34" charset="0"/>
                  <a:ea typeface="+mn-ea"/>
                  <a:cs typeface="+mn-cs"/>
                </a:rPr>
                <a:t>2227</a:t>
              </a:r>
            </a:p>
          </p:txBody>
        </p:sp>
        <p:sp>
          <p:nvSpPr>
            <p:cNvPr id="21" name="Rectangle 520">
              <a:extLst>
                <a:ext uri="{FF2B5EF4-FFF2-40B4-BE49-F238E27FC236}">
                  <a16:creationId xmlns:a16="http://schemas.microsoft.com/office/drawing/2014/main" id="{C52EC9E3-0243-45F2-95B2-887D076A1290}"/>
                </a:ext>
              </a:extLst>
            </p:cNvPr>
            <p:cNvSpPr>
              <a:spLocks noChangeArrowheads="1"/>
            </p:cNvSpPr>
            <p:nvPr/>
          </p:nvSpPr>
          <p:spPr bwMode="auto">
            <a:xfrm>
              <a:off x="5566066" y="547518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72C4"/>
                  </a:solidFill>
                  <a:effectLst/>
                  <a:uLnTx/>
                  <a:uFillTx/>
                  <a:latin typeface="Arial" panose="020B0604020202020204" pitchFamily="34" charset="0"/>
                  <a:ea typeface="+mn-ea"/>
                  <a:cs typeface="+mn-cs"/>
                </a:rPr>
                <a:t>2142</a:t>
              </a:r>
            </a:p>
          </p:txBody>
        </p:sp>
        <p:sp>
          <p:nvSpPr>
            <p:cNvPr id="22" name="Rectangle 521">
              <a:extLst>
                <a:ext uri="{FF2B5EF4-FFF2-40B4-BE49-F238E27FC236}">
                  <a16:creationId xmlns:a16="http://schemas.microsoft.com/office/drawing/2014/main" id="{2F207122-29B8-4252-ABD1-4FB1996720BB}"/>
                </a:ext>
              </a:extLst>
            </p:cNvPr>
            <p:cNvSpPr>
              <a:spLocks noChangeArrowheads="1"/>
            </p:cNvSpPr>
            <p:nvPr/>
          </p:nvSpPr>
          <p:spPr bwMode="auto">
            <a:xfrm>
              <a:off x="6321899" y="547518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72C4"/>
                  </a:solidFill>
                  <a:effectLst/>
                  <a:uLnTx/>
                  <a:uFillTx/>
                  <a:latin typeface="Arial" panose="020B0604020202020204" pitchFamily="34" charset="0"/>
                  <a:ea typeface="+mn-ea"/>
                  <a:cs typeface="+mn-cs"/>
                </a:rPr>
                <a:t>2009</a:t>
              </a:r>
            </a:p>
          </p:txBody>
        </p:sp>
        <p:sp>
          <p:nvSpPr>
            <p:cNvPr id="23" name="Rectangle 522">
              <a:extLst>
                <a:ext uri="{FF2B5EF4-FFF2-40B4-BE49-F238E27FC236}">
                  <a16:creationId xmlns:a16="http://schemas.microsoft.com/office/drawing/2014/main" id="{2E84637B-BA95-4D22-8D2B-024B00B4FBB7}"/>
                </a:ext>
              </a:extLst>
            </p:cNvPr>
            <p:cNvSpPr>
              <a:spLocks noChangeArrowheads="1"/>
            </p:cNvSpPr>
            <p:nvPr/>
          </p:nvSpPr>
          <p:spPr bwMode="auto">
            <a:xfrm>
              <a:off x="7079727" y="547518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72C4"/>
                  </a:solidFill>
                  <a:effectLst/>
                  <a:uLnTx/>
                  <a:uFillTx/>
                  <a:latin typeface="Arial" panose="020B0604020202020204" pitchFamily="34" charset="0"/>
                  <a:ea typeface="+mn-ea"/>
                  <a:cs typeface="+mn-cs"/>
                </a:rPr>
                <a:t>1570</a:t>
              </a:r>
            </a:p>
          </p:txBody>
        </p:sp>
        <p:sp>
          <p:nvSpPr>
            <p:cNvPr id="24" name="Rectangle 523">
              <a:extLst>
                <a:ext uri="{FF2B5EF4-FFF2-40B4-BE49-F238E27FC236}">
                  <a16:creationId xmlns:a16="http://schemas.microsoft.com/office/drawing/2014/main" id="{EB2ACD1F-A81A-48CE-BAEC-3A922596AA99}"/>
                </a:ext>
              </a:extLst>
            </p:cNvPr>
            <p:cNvSpPr>
              <a:spLocks noChangeArrowheads="1"/>
            </p:cNvSpPr>
            <p:nvPr/>
          </p:nvSpPr>
          <p:spPr bwMode="auto">
            <a:xfrm>
              <a:off x="7835562" y="5475180"/>
              <a:ext cx="3284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72C4"/>
                  </a:solidFill>
                  <a:effectLst/>
                  <a:uLnTx/>
                  <a:uFillTx/>
                  <a:latin typeface="Arial" panose="020B0604020202020204" pitchFamily="34" charset="0"/>
                  <a:ea typeface="+mn-ea"/>
                  <a:cs typeface="+mn-cs"/>
                </a:rPr>
                <a:t>1153</a:t>
              </a:r>
            </a:p>
          </p:txBody>
        </p:sp>
        <p:sp>
          <p:nvSpPr>
            <p:cNvPr id="25" name="Rectangle 524">
              <a:extLst>
                <a:ext uri="{FF2B5EF4-FFF2-40B4-BE49-F238E27FC236}">
                  <a16:creationId xmlns:a16="http://schemas.microsoft.com/office/drawing/2014/main" id="{DA107BDF-3162-4ABC-9AC5-3B6414BC9C23}"/>
                </a:ext>
              </a:extLst>
            </p:cNvPr>
            <p:cNvSpPr>
              <a:spLocks noChangeArrowheads="1"/>
            </p:cNvSpPr>
            <p:nvPr/>
          </p:nvSpPr>
          <p:spPr bwMode="auto">
            <a:xfrm>
              <a:off x="8641253" y="547518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72C4"/>
                  </a:solidFill>
                  <a:effectLst/>
                  <a:uLnTx/>
                  <a:uFillTx/>
                  <a:latin typeface="Arial" panose="020B0604020202020204" pitchFamily="34" charset="0"/>
                  <a:ea typeface="+mn-ea"/>
                  <a:cs typeface="+mn-cs"/>
                </a:rPr>
                <a:t>622</a:t>
              </a:r>
            </a:p>
          </p:txBody>
        </p:sp>
        <p:sp>
          <p:nvSpPr>
            <p:cNvPr id="26" name="Rectangle 525">
              <a:extLst>
                <a:ext uri="{FF2B5EF4-FFF2-40B4-BE49-F238E27FC236}">
                  <a16:creationId xmlns:a16="http://schemas.microsoft.com/office/drawing/2014/main" id="{D35E3BA3-E32A-469E-99F1-4123792EF6BE}"/>
                </a:ext>
              </a:extLst>
            </p:cNvPr>
            <p:cNvSpPr>
              <a:spLocks noChangeArrowheads="1"/>
            </p:cNvSpPr>
            <p:nvPr/>
          </p:nvSpPr>
          <p:spPr bwMode="auto">
            <a:xfrm>
              <a:off x="9397086" y="5475180"/>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72C4"/>
                  </a:solidFill>
                  <a:effectLst/>
                  <a:uLnTx/>
                  <a:uFillTx/>
                  <a:latin typeface="Arial" panose="020B0604020202020204" pitchFamily="34" charset="0"/>
                  <a:ea typeface="+mn-ea"/>
                  <a:cs typeface="+mn-cs"/>
                </a:rPr>
                <a:t>223</a:t>
              </a:r>
            </a:p>
          </p:txBody>
        </p:sp>
        <p:sp>
          <p:nvSpPr>
            <p:cNvPr id="27" name="Rectangle 526">
              <a:extLst>
                <a:ext uri="{FF2B5EF4-FFF2-40B4-BE49-F238E27FC236}">
                  <a16:creationId xmlns:a16="http://schemas.microsoft.com/office/drawing/2014/main" id="{65B5F88A-90F4-4685-B6E4-0B51F8219A45}"/>
                </a:ext>
              </a:extLst>
            </p:cNvPr>
            <p:cNvSpPr>
              <a:spLocks noChangeArrowheads="1"/>
            </p:cNvSpPr>
            <p:nvPr/>
          </p:nvSpPr>
          <p:spPr bwMode="auto">
            <a:xfrm>
              <a:off x="2210399" y="5475180"/>
              <a:ext cx="9046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4472C4"/>
                  </a:solidFill>
                  <a:effectLst/>
                  <a:uLnTx/>
                  <a:uFillTx/>
                  <a:latin typeface="Arial" panose="020B0604020202020204" pitchFamily="34" charset="0"/>
                  <a:ea typeface="+mn-ea"/>
                  <a:cs typeface="+mn-cs"/>
                </a:rPr>
                <a:t>DAPA 10 mg</a:t>
              </a:r>
            </a:p>
          </p:txBody>
        </p:sp>
        <p:sp>
          <p:nvSpPr>
            <p:cNvPr id="28" name="Rectangle 527">
              <a:extLst>
                <a:ext uri="{FF2B5EF4-FFF2-40B4-BE49-F238E27FC236}">
                  <a16:creationId xmlns:a16="http://schemas.microsoft.com/office/drawing/2014/main" id="{A8FDED1B-7349-45C5-8C8B-549F1615AE10}"/>
                </a:ext>
              </a:extLst>
            </p:cNvPr>
            <p:cNvSpPr>
              <a:spLocks noChangeArrowheads="1"/>
            </p:cNvSpPr>
            <p:nvPr/>
          </p:nvSpPr>
          <p:spPr bwMode="auto">
            <a:xfrm>
              <a:off x="2210399" y="5222771"/>
              <a:ext cx="11269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Number at Risk</a:t>
              </a:r>
              <a:endPar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9" name="Group 28">
              <a:extLst>
                <a:ext uri="{FF2B5EF4-FFF2-40B4-BE49-F238E27FC236}">
                  <a16:creationId xmlns:a16="http://schemas.microsoft.com/office/drawing/2014/main" id="{C8307D45-D505-4CB8-9BF0-71401655A31C}"/>
                </a:ext>
              </a:extLst>
            </p:cNvPr>
            <p:cNvGrpSpPr/>
            <p:nvPr/>
          </p:nvGrpSpPr>
          <p:grpSpPr>
            <a:xfrm>
              <a:off x="2727291" y="1264011"/>
              <a:ext cx="8892143" cy="4125177"/>
              <a:chOff x="2727291" y="1264011"/>
              <a:chExt cx="8892143" cy="4125177"/>
            </a:xfrm>
          </p:grpSpPr>
          <p:sp>
            <p:nvSpPr>
              <p:cNvPr id="30" name="Rectangle 29">
                <a:extLst>
                  <a:ext uri="{FF2B5EF4-FFF2-40B4-BE49-F238E27FC236}">
                    <a16:creationId xmlns:a16="http://schemas.microsoft.com/office/drawing/2014/main" id="{7192CD26-8306-4CF8-B27C-E63800060A31}"/>
                  </a:ext>
                </a:extLst>
              </p:cNvPr>
              <p:cNvSpPr/>
              <p:nvPr/>
            </p:nvSpPr>
            <p:spPr>
              <a:xfrm>
                <a:off x="9617176" y="3349719"/>
                <a:ext cx="2002258" cy="33855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DAPA 10 mg</a:t>
                </a:r>
              </a:p>
            </p:txBody>
          </p:sp>
          <p:sp>
            <p:nvSpPr>
              <p:cNvPr id="31" name="Rectangle 30">
                <a:extLst>
                  <a:ext uri="{FF2B5EF4-FFF2-40B4-BE49-F238E27FC236}">
                    <a16:creationId xmlns:a16="http://schemas.microsoft.com/office/drawing/2014/main" id="{F7ADEDF6-06C4-479E-85BD-CAFA74EFC2A2}"/>
                  </a:ext>
                </a:extLst>
              </p:cNvPr>
              <p:cNvSpPr/>
              <p:nvPr/>
            </p:nvSpPr>
            <p:spPr>
              <a:xfrm>
                <a:off x="9617176" y="2835068"/>
                <a:ext cx="1717523" cy="338554"/>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Placebo</a:t>
                </a:r>
                <a:endParaRPr kumimoji="0" lang="en-GB" sz="18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32" name="Rectangle 9">
                <a:extLst>
                  <a:ext uri="{FF2B5EF4-FFF2-40B4-BE49-F238E27FC236}">
                    <a16:creationId xmlns:a16="http://schemas.microsoft.com/office/drawing/2014/main" id="{778792D4-A9B4-4D0D-B402-7DB58C6A5C0C}"/>
                  </a:ext>
                </a:extLst>
              </p:cNvPr>
              <p:cNvSpPr>
                <a:spLocks noChangeArrowheads="1"/>
              </p:cNvSpPr>
              <p:nvPr/>
            </p:nvSpPr>
            <p:spPr bwMode="auto">
              <a:xfrm>
                <a:off x="3339164" y="1269793"/>
                <a:ext cx="6299945" cy="3580773"/>
              </a:xfrm>
              <a:prstGeom prst="rect">
                <a:avLst/>
              </a:pr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471">
                <a:extLst>
                  <a:ext uri="{FF2B5EF4-FFF2-40B4-BE49-F238E27FC236}">
                    <a16:creationId xmlns:a16="http://schemas.microsoft.com/office/drawing/2014/main" id="{2A17A37D-2E10-45F0-A790-CBDF54E6B21D}"/>
                  </a:ext>
                </a:extLst>
              </p:cNvPr>
              <p:cNvSpPr>
                <a:spLocks noChangeArrowheads="1"/>
              </p:cNvSpPr>
              <p:nvPr/>
            </p:nvSpPr>
            <p:spPr bwMode="auto">
              <a:xfrm>
                <a:off x="3097485" y="4631538"/>
                <a:ext cx="94578" cy="2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Rectangle 473">
                <a:extLst>
                  <a:ext uri="{FF2B5EF4-FFF2-40B4-BE49-F238E27FC236}">
                    <a16:creationId xmlns:a16="http://schemas.microsoft.com/office/drawing/2014/main" id="{8A85C69D-2174-4BA4-935E-29E0A2790C57}"/>
                  </a:ext>
                </a:extLst>
              </p:cNvPr>
              <p:cNvSpPr>
                <a:spLocks noChangeArrowheads="1"/>
              </p:cNvSpPr>
              <p:nvPr/>
            </p:nvSpPr>
            <p:spPr bwMode="auto">
              <a:xfrm>
                <a:off x="3097485" y="3964719"/>
                <a:ext cx="94578" cy="2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Rectangle 475">
                <a:extLst>
                  <a:ext uri="{FF2B5EF4-FFF2-40B4-BE49-F238E27FC236}">
                    <a16:creationId xmlns:a16="http://schemas.microsoft.com/office/drawing/2014/main" id="{064F9DFD-6069-4614-8CA8-8F551624C47F}"/>
                  </a:ext>
                </a:extLst>
              </p:cNvPr>
              <p:cNvSpPr>
                <a:spLocks noChangeArrowheads="1"/>
              </p:cNvSpPr>
              <p:nvPr/>
            </p:nvSpPr>
            <p:spPr bwMode="auto">
              <a:xfrm>
                <a:off x="3097485" y="3292119"/>
                <a:ext cx="94578" cy="2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Rectangle 477">
                <a:extLst>
                  <a:ext uri="{FF2B5EF4-FFF2-40B4-BE49-F238E27FC236}">
                    <a16:creationId xmlns:a16="http://schemas.microsoft.com/office/drawing/2014/main" id="{257A0789-93FB-4769-B506-4539746092F3}"/>
                  </a:ext>
                </a:extLst>
              </p:cNvPr>
              <p:cNvSpPr>
                <a:spLocks noChangeArrowheads="1"/>
              </p:cNvSpPr>
              <p:nvPr/>
            </p:nvSpPr>
            <p:spPr bwMode="auto">
              <a:xfrm>
                <a:off x="3097485" y="2621446"/>
                <a:ext cx="94578" cy="2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Rectangle 479">
                <a:extLst>
                  <a:ext uri="{FF2B5EF4-FFF2-40B4-BE49-F238E27FC236}">
                    <a16:creationId xmlns:a16="http://schemas.microsoft.com/office/drawing/2014/main" id="{3BAEEA0F-D4D0-454E-9BE5-E74FBC155A16}"/>
                  </a:ext>
                </a:extLst>
              </p:cNvPr>
              <p:cNvSpPr>
                <a:spLocks noChangeArrowheads="1"/>
              </p:cNvSpPr>
              <p:nvPr/>
            </p:nvSpPr>
            <p:spPr bwMode="auto">
              <a:xfrm>
                <a:off x="3097485" y="1952702"/>
                <a:ext cx="94578" cy="2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 name="Rectangle 481">
                <a:extLst>
                  <a:ext uri="{FF2B5EF4-FFF2-40B4-BE49-F238E27FC236}">
                    <a16:creationId xmlns:a16="http://schemas.microsoft.com/office/drawing/2014/main" id="{27E13693-5B55-44EE-8A7F-29C019CA84D0}"/>
                  </a:ext>
                </a:extLst>
              </p:cNvPr>
              <p:cNvSpPr>
                <a:spLocks noChangeArrowheads="1"/>
              </p:cNvSpPr>
              <p:nvPr/>
            </p:nvSpPr>
            <p:spPr bwMode="auto">
              <a:xfrm>
                <a:off x="3097485" y="1283957"/>
                <a:ext cx="94578" cy="2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panose="020B0604020202020204" pitchFamily="34" charset="0"/>
                    <a:ea typeface="+mn-ea"/>
                    <a:cs typeface="+mn-cs"/>
                  </a:rPr>
                  <a:t>5</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 name="Rectangle 530">
                <a:extLst>
                  <a:ext uri="{FF2B5EF4-FFF2-40B4-BE49-F238E27FC236}">
                    <a16:creationId xmlns:a16="http://schemas.microsoft.com/office/drawing/2014/main" id="{535E3AA1-C9C3-4FCE-996B-A2FF0571377B}"/>
                  </a:ext>
                </a:extLst>
              </p:cNvPr>
              <p:cNvSpPr>
                <a:spLocks noChangeArrowheads="1"/>
              </p:cNvSpPr>
              <p:nvPr/>
            </p:nvSpPr>
            <p:spPr bwMode="auto">
              <a:xfrm>
                <a:off x="3414947" y="4975834"/>
                <a:ext cx="94577" cy="2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Rectangle 532">
                <a:extLst>
                  <a:ext uri="{FF2B5EF4-FFF2-40B4-BE49-F238E27FC236}">
                    <a16:creationId xmlns:a16="http://schemas.microsoft.com/office/drawing/2014/main" id="{FCC953E2-B5CF-4112-9085-3E539DA30DB9}"/>
                  </a:ext>
                </a:extLst>
              </p:cNvPr>
              <p:cNvSpPr>
                <a:spLocks noChangeArrowheads="1"/>
              </p:cNvSpPr>
              <p:nvPr/>
            </p:nvSpPr>
            <p:spPr bwMode="auto">
              <a:xfrm>
                <a:off x="4170781" y="4975834"/>
                <a:ext cx="94577" cy="2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Rectangle 534">
                <a:extLst>
                  <a:ext uri="{FF2B5EF4-FFF2-40B4-BE49-F238E27FC236}">
                    <a16:creationId xmlns:a16="http://schemas.microsoft.com/office/drawing/2014/main" id="{3D0BBE3E-4762-46C9-9998-40563B61E1E6}"/>
                  </a:ext>
                </a:extLst>
              </p:cNvPr>
              <p:cNvSpPr>
                <a:spLocks noChangeArrowheads="1"/>
              </p:cNvSpPr>
              <p:nvPr/>
            </p:nvSpPr>
            <p:spPr bwMode="auto">
              <a:xfrm>
                <a:off x="4928609" y="4975834"/>
                <a:ext cx="94577" cy="2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Rectangle 536">
                <a:extLst>
                  <a:ext uri="{FF2B5EF4-FFF2-40B4-BE49-F238E27FC236}">
                    <a16:creationId xmlns:a16="http://schemas.microsoft.com/office/drawing/2014/main" id="{31710955-2F96-4DFF-8DA5-78047451E9AB}"/>
                  </a:ext>
                </a:extLst>
              </p:cNvPr>
              <p:cNvSpPr>
                <a:spLocks noChangeArrowheads="1"/>
              </p:cNvSpPr>
              <p:nvPr/>
            </p:nvSpPr>
            <p:spPr bwMode="auto">
              <a:xfrm>
                <a:off x="5686437" y="4975834"/>
                <a:ext cx="94577" cy="2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 name="Rectangle 538">
                <a:extLst>
                  <a:ext uri="{FF2B5EF4-FFF2-40B4-BE49-F238E27FC236}">
                    <a16:creationId xmlns:a16="http://schemas.microsoft.com/office/drawing/2014/main" id="{513146FE-6287-479E-8C5B-B9EF93017B2A}"/>
                  </a:ext>
                </a:extLst>
              </p:cNvPr>
              <p:cNvSpPr>
                <a:spLocks noChangeArrowheads="1"/>
              </p:cNvSpPr>
              <p:nvPr/>
            </p:nvSpPr>
            <p:spPr bwMode="auto">
              <a:xfrm>
                <a:off x="6398396" y="4975834"/>
                <a:ext cx="189154" cy="2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panose="020B0604020202020204" pitchFamily="34" charset="0"/>
                    <a:ea typeface="+mn-ea"/>
                    <a:cs typeface="+mn-cs"/>
                  </a:rPr>
                  <a:t>12</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 name="Rectangle 540">
                <a:extLst>
                  <a:ext uri="{FF2B5EF4-FFF2-40B4-BE49-F238E27FC236}">
                    <a16:creationId xmlns:a16="http://schemas.microsoft.com/office/drawing/2014/main" id="{4D306322-F953-4146-A9E9-04F36FC3D17E}"/>
                  </a:ext>
                </a:extLst>
              </p:cNvPr>
              <p:cNvSpPr>
                <a:spLocks noChangeArrowheads="1"/>
              </p:cNvSpPr>
              <p:nvPr/>
            </p:nvSpPr>
            <p:spPr bwMode="auto">
              <a:xfrm>
                <a:off x="7154231" y="4975834"/>
                <a:ext cx="189154" cy="2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panose="020B0604020202020204" pitchFamily="34" charset="0"/>
                    <a:ea typeface="+mn-ea"/>
                    <a:cs typeface="+mn-cs"/>
                  </a:rPr>
                  <a:t>15</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Rectangle 542">
                <a:extLst>
                  <a:ext uri="{FF2B5EF4-FFF2-40B4-BE49-F238E27FC236}">
                    <a16:creationId xmlns:a16="http://schemas.microsoft.com/office/drawing/2014/main" id="{9F848C90-2066-4BB3-8A74-98B7A45A005E}"/>
                  </a:ext>
                </a:extLst>
              </p:cNvPr>
              <p:cNvSpPr>
                <a:spLocks noChangeArrowheads="1"/>
              </p:cNvSpPr>
              <p:nvPr/>
            </p:nvSpPr>
            <p:spPr bwMode="auto">
              <a:xfrm>
                <a:off x="7912057" y="4975834"/>
                <a:ext cx="189154" cy="2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panose="020B0604020202020204" pitchFamily="34" charset="0"/>
                    <a:ea typeface="+mn-ea"/>
                    <a:cs typeface="+mn-cs"/>
                  </a:rPr>
                  <a:t>18</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Rectangle 544">
                <a:extLst>
                  <a:ext uri="{FF2B5EF4-FFF2-40B4-BE49-F238E27FC236}">
                    <a16:creationId xmlns:a16="http://schemas.microsoft.com/office/drawing/2014/main" id="{07EC985F-5594-44F7-B463-AD28A9F96FCC}"/>
                  </a:ext>
                </a:extLst>
              </p:cNvPr>
              <p:cNvSpPr>
                <a:spLocks noChangeArrowheads="1"/>
              </p:cNvSpPr>
              <p:nvPr/>
            </p:nvSpPr>
            <p:spPr bwMode="auto">
              <a:xfrm>
                <a:off x="8667892" y="4975834"/>
                <a:ext cx="189154" cy="2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panose="020B0604020202020204" pitchFamily="34" charset="0"/>
                    <a:ea typeface="+mn-ea"/>
                    <a:cs typeface="+mn-cs"/>
                  </a:rPr>
                  <a:t>21</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47" name="Group 46">
                <a:extLst>
                  <a:ext uri="{FF2B5EF4-FFF2-40B4-BE49-F238E27FC236}">
                    <a16:creationId xmlns:a16="http://schemas.microsoft.com/office/drawing/2014/main" id="{E375452F-B03B-496B-8F43-38EFDB71FF9A}"/>
                  </a:ext>
                </a:extLst>
              </p:cNvPr>
              <p:cNvGrpSpPr/>
              <p:nvPr/>
            </p:nvGrpSpPr>
            <p:grpSpPr>
              <a:xfrm>
                <a:off x="3253410" y="1264011"/>
                <a:ext cx="6391683" cy="3671354"/>
                <a:chOff x="3253410" y="1478755"/>
                <a:chExt cx="6391683" cy="3671354"/>
              </a:xfrm>
            </p:grpSpPr>
            <p:sp>
              <p:nvSpPr>
                <p:cNvPr id="51" name="Line 469">
                  <a:extLst>
                    <a:ext uri="{FF2B5EF4-FFF2-40B4-BE49-F238E27FC236}">
                      <a16:creationId xmlns:a16="http://schemas.microsoft.com/office/drawing/2014/main" id="{DA63D4F5-FB4B-41AA-8B33-9704216D7DB5}"/>
                    </a:ext>
                  </a:extLst>
                </p:cNvPr>
                <p:cNvSpPr>
                  <a:spLocks noChangeShapeType="1"/>
                </p:cNvSpPr>
                <p:nvPr/>
              </p:nvSpPr>
              <p:spPr bwMode="auto">
                <a:xfrm flipV="1">
                  <a:off x="3333182" y="1478755"/>
                  <a:ext cx="0" cy="359233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Line 470">
                  <a:extLst>
                    <a:ext uri="{FF2B5EF4-FFF2-40B4-BE49-F238E27FC236}">
                      <a16:creationId xmlns:a16="http://schemas.microsoft.com/office/drawing/2014/main" id="{C51065AC-87AE-4FC2-AE24-D6615064EAE2}"/>
                    </a:ext>
                  </a:extLst>
                </p:cNvPr>
                <p:cNvSpPr>
                  <a:spLocks noChangeShapeType="1"/>
                </p:cNvSpPr>
                <p:nvPr/>
              </p:nvSpPr>
              <p:spPr bwMode="auto">
                <a:xfrm flipH="1">
                  <a:off x="3253410" y="4949678"/>
                  <a:ext cx="79771"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Line 472">
                  <a:extLst>
                    <a:ext uri="{FF2B5EF4-FFF2-40B4-BE49-F238E27FC236}">
                      <a16:creationId xmlns:a16="http://schemas.microsoft.com/office/drawing/2014/main" id="{0B065006-353F-4172-9224-846EC2A1BA0D}"/>
                    </a:ext>
                  </a:extLst>
                </p:cNvPr>
                <p:cNvSpPr>
                  <a:spLocks noChangeShapeType="1"/>
                </p:cNvSpPr>
                <p:nvPr/>
              </p:nvSpPr>
              <p:spPr bwMode="auto">
                <a:xfrm flipH="1">
                  <a:off x="3253410" y="4279005"/>
                  <a:ext cx="79771"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Line 474">
                  <a:extLst>
                    <a:ext uri="{FF2B5EF4-FFF2-40B4-BE49-F238E27FC236}">
                      <a16:creationId xmlns:a16="http://schemas.microsoft.com/office/drawing/2014/main" id="{127FA0E0-0C55-487F-81FB-71A08D7F919E}"/>
                    </a:ext>
                  </a:extLst>
                </p:cNvPr>
                <p:cNvSpPr>
                  <a:spLocks noChangeShapeType="1"/>
                </p:cNvSpPr>
                <p:nvPr/>
              </p:nvSpPr>
              <p:spPr bwMode="auto">
                <a:xfrm flipH="1">
                  <a:off x="3253410" y="3610260"/>
                  <a:ext cx="79771"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Line 476">
                  <a:extLst>
                    <a:ext uri="{FF2B5EF4-FFF2-40B4-BE49-F238E27FC236}">
                      <a16:creationId xmlns:a16="http://schemas.microsoft.com/office/drawing/2014/main" id="{75020EA0-7EAB-46B5-975A-CBD698EBA244}"/>
                    </a:ext>
                  </a:extLst>
                </p:cNvPr>
                <p:cNvSpPr>
                  <a:spLocks noChangeShapeType="1"/>
                </p:cNvSpPr>
                <p:nvPr/>
              </p:nvSpPr>
              <p:spPr bwMode="auto">
                <a:xfrm flipH="1">
                  <a:off x="3253410" y="2941515"/>
                  <a:ext cx="79771"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Line 478">
                  <a:extLst>
                    <a:ext uri="{FF2B5EF4-FFF2-40B4-BE49-F238E27FC236}">
                      <a16:creationId xmlns:a16="http://schemas.microsoft.com/office/drawing/2014/main" id="{EDFF0056-37C1-4FCF-9023-A1310D2520F1}"/>
                    </a:ext>
                  </a:extLst>
                </p:cNvPr>
                <p:cNvSpPr>
                  <a:spLocks noChangeShapeType="1"/>
                </p:cNvSpPr>
                <p:nvPr/>
              </p:nvSpPr>
              <p:spPr bwMode="auto">
                <a:xfrm flipH="1">
                  <a:off x="3253410" y="2270843"/>
                  <a:ext cx="79771"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Line 480">
                  <a:extLst>
                    <a:ext uri="{FF2B5EF4-FFF2-40B4-BE49-F238E27FC236}">
                      <a16:creationId xmlns:a16="http://schemas.microsoft.com/office/drawing/2014/main" id="{FE640B20-A6C3-4224-B59E-AE51B61338BF}"/>
                    </a:ext>
                  </a:extLst>
                </p:cNvPr>
                <p:cNvSpPr>
                  <a:spLocks noChangeShapeType="1"/>
                </p:cNvSpPr>
                <p:nvPr/>
              </p:nvSpPr>
              <p:spPr bwMode="auto">
                <a:xfrm flipH="1">
                  <a:off x="3253410" y="1602097"/>
                  <a:ext cx="79771"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Line 528">
                  <a:extLst>
                    <a:ext uri="{FF2B5EF4-FFF2-40B4-BE49-F238E27FC236}">
                      <a16:creationId xmlns:a16="http://schemas.microsoft.com/office/drawing/2014/main" id="{FAD96E60-857E-429A-8AE1-338E01DDDD68}"/>
                    </a:ext>
                  </a:extLst>
                </p:cNvPr>
                <p:cNvSpPr>
                  <a:spLocks noChangeShapeType="1"/>
                </p:cNvSpPr>
                <p:nvPr/>
              </p:nvSpPr>
              <p:spPr bwMode="auto">
                <a:xfrm>
                  <a:off x="3333182" y="5071092"/>
                  <a:ext cx="6311911"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Line 529">
                  <a:extLst>
                    <a:ext uri="{FF2B5EF4-FFF2-40B4-BE49-F238E27FC236}">
                      <a16:creationId xmlns:a16="http://schemas.microsoft.com/office/drawing/2014/main" id="{6549105B-E23B-4582-9B2B-6ED0F1D0CC2E}"/>
                    </a:ext>
                  </a:extLst>
                </p:cNvPr>
                <p:cNvSpPr>
                  <a:spLocks noChangeShapeType="1"/>
                </p:cNvSpPr>
                <p:nvPr/>
              </p:nvSpPr>
              <p:spPr bwMode="auto">
                <a:xfrm>
                  <a:off x="3458821" y="5071092"/>
                  <a:ext cx="0" cy="7901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Line 531">
                  <a:extLst>
                    <a:ext uri="{FF2B5EF4-FFF2-40B4-BE49-F238E27FC236}">
                      <a16:creationId xmlns:a16="http://schemas.microsoft.com/office/drawing/2014/main" id="{40055093-855E-4B56-874C-0EA0BC4379FF}"/>
                    </a:ext>
                  </a:extLst>
                </p:cNvPr>
                <p:cNvSpPr>
                  <a:spLocks noChangeShapeType="1"/>
                </p:cNvSpPr>
                <p:nvPr/>
              </p:nvSpPr>
              <p:spPr bwMode="auto">
                <a:xfrm>
                  <a:off x="4216649" y="5071092"/>
                  <a:ext cx="0" cy="7901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Line 533">
                  <a:extLst>
                    <a:ext uri="{FF2B5EF4-FFF2-40B4-BE49-F238E27FC236}">
                      <a16:creationId xmlns:a16="http://schemas.microsoft.com/office/drawing/2014/main" id="{6EE8B6D4-6B8B-4342-A749-3F3E83D8FCDD}"/>
                    </a:ext>
                  </a:extLst>
                </p:cNvPr>
                <p:cNvSpPr>
                  <a:spLocks noChangeShapeType="1"/>
                </p:cNvSpPr>
                <p:nvPr/>
              </p:nvSpPr>
              <p:spPr bwMode="auto">
                <a:xfrm>
                  <a:off x="4974477" y="5071092"/>
                  <a:ext cx="0" cy="7901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Line 535">
                  <a:extLst>
                    <a:ext uri="{FF2B5EF4-FFF2-40B4-BE49-F238E27FC236}">
                      <a16:creationId xmlns:a16="http://schemas.microsoft.com/office/drawing/2014/main" id="{75710CBB-800F-4AF4-AEFE-7DBA8DD60D1F}"/>
                    </a:ext>
                  </a:extLst>
                </p:cNvPr>
                <p:cNvSpPr>
                  <a:spLocks noChangeShapeType="1"/>
                </p:cNvSpPr>
                <p:nvPr/>
              </p:nvSpPr>
              <p:spPr bwMode="auto">
                <a:xfrm>
                  <a:off x="5732305" y="5071092"/>
                  <a:ext cx="0" cy="7901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Line 537">
                  <a:extLst>
                    <a:ext uri="{FF2B5EF4-FFF2-40B4-BE49-F238E27FC236}">
                      <a16:creationId xmlns:a16="http://schemas.microsoft.com/office/drawing/2014/main" id="{5DE904F6-4668-4611-A6C8-744F2702733C}"/>
                    </a:ext>
                  </a:extLst>
                </p:cNvPr>
                <p:cNvSpPr>
                  <a:spLocks noChangeShapeType="1"/>
                </p:cNvSpPr>
                <p:nvPr/>
              </p:nvSpPr>
              <p:spPr bwMode="auto">
                <a:xfrm>
                  <a:off x="6488140" y="5071092"/>
                  <a:ext cx="0" cy="7901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539">
                  <a:extLst>
                    <a:ext uri="{FF2B5EF4-FFF2-40B4-BE49-F238E27FC236}">
                      <a16:creationId xmlns:a16="http://schemas.microsoft.com/office/drawing/2014/main" id="{26B921DF-A0EF-4E4B-A3E4-9ECC995C6B2A}"/>
                    </a:ext>
                  </a:extLst>
                </p:cNvPr>
                <p:cNvSpPr>
                  <a:spLocks noChangeShapeType="1"/>
                </p:cNvSpPr>
                <p:nvPr/>
              </p:nvSpPr>
              <p:spPr bwMode="auto">
                <a:xfrm>
                  <a:off x="7245968" y="5071092"/>
                  <a:ext cx="0" cy="7901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541">
                  <a:extLst>
                    <a:ext uri="{FF2B5EF4-FFF2-40B4-BE49-F238E27FC236}">
                      <a16:creationId xmlns:a16="http://schemas.microsoft.com/office/drawing/2014/main" id="{1D499466-EDF5-4DB8-9358-562022FAE178}"/>
                    </a:ext>
                  </a:extLst>
                </p:cNvPr>
                <p:cNvSpPr>
                  <a:spLocks noChangeShapeType="1"/>
                </p:cNvSpPr>
                <p:nvPr/>
              </p:nvSpPr>
              <p:spPr bwMode="auto">
                <a:xfrm>
                  <a:off x="8003796" y="5071092"/>
                  <a:ext cx="0" cy="7901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Line 543">
                  <a:extLst>
                    <a:ext uri="{FF2B5EF4-FFF2-40B4-BE49-F238E27FC236}">
                      <a16:creationId xmlns:a16="http://schemas.microsoft.com/office/drawing/2014/main" id="{4635A2F8-5C74-406C-8278-83E243D25A35}"/>
                    </a:ext>
                  </a:extLst>
                </p:cNvPr>
                <p:cNvSpPr>
                  <a:spLocks noChangeShapeType="1"/>
                </p:cNvSpPr>
                <p:nvPr/>
              </p:nvSpPr>
              <p:spPr bwMode="auto">
                <a:xfrm>
                  <a:off x="8759629" y="5071092"/>
                  <a:ext cx="0" cy="7901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Line 545">
                  <a:extLst>
                    <a:ext uri="{FF2B5EF4-FFF2-40B4-BE49-F238E27FC236}">
                      <a16:creationId xmlns:a16="http://schemas.microsoft.com/office/drawing/2014/main" id="{52F5F5D2-5411-440D-AAED-65B8BD02F161}"/>
                    </a:ext>
                  </a:extLst>
                </p:cNvPr>
                <p:cNvSpPr>
                  <a:spLocks noChangeShapeType="1"/>
                </p:cNvSpPr>
                <p:nvPr/>
              </p:nvSpPr>
              <p:spPr bwMode="auto">
                <a:xfrm>
                  <a:off x="9517457" y="5071092"/>
                  <a:ext cx="0" cy="79017"/>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8" name="Rectangle 546">
                <a:extLst>
                  <a:ext uri="{FF2B5EF4-FFF2-40B4-BE49-F238E27FC236}">
                    <a16:creationId xmlns:a16="http://schemas.microsoft.com/office/drawing/2014/main" id="{F2C3C562-C162-4856-ADF9-245DB7C99E81}"/>
                  </a:ext>
                </a:extLst>
              </p:cNvPr>
              <p:cNvSpPr>
                <a:spLocks noChangeArrowheads="1"/>
              </p:cNvSpPr>
              <p:nvPr/>
            </p:nvSpPr>
            <p:spPr bwMode="auto">
              <a:xfrm>
                <a:off x="9427716" y="4975834"/>
                <a:ext cx="189154" cy="2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panose="020B0604020202020204" pitchFamily="34" charset="0"/>
                    <a:ea typeface="+mn-ea"/>
                    <a:cs typeface="+mn-cs"/>
                  </a:rPr>
                  <a:t>24</a:t>
                </a: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9" name="Rectangle 547">
                <a:extLst>
                  <a:ext uri="{FF2B5EF4-FFF2-40B4-BE49-F238E27FC236}">
                    <a16:creationId xmlns:a16="http://schemas.microsoft.com/office/drawing/2014/main" id="{2E6AE411-510E-4E8F-8A32-C7DFB6E4DF21}"/>
                  </a:ext>
                </a:extLst>
              </p:cNvPr>
              <p:cNvSpPr>
                <a:spLocks noChangeArrowheads="1"/>
              </p:cNvSpPr>
              <p:nvPr/>
            </p:nvSpPr>
            <p:spPr bwMode="auto">
              <a:xfrm>
                <a:off x="5526235" y="5204522"/>
                <a:ext cx="21239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Months From Randomization</a:t>
                </a:r>
                <a:endParaRPr kumimoji="0" lang="en-US"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0" name="Rectangle 547">
                <a:extLst>
                  <a:ext uri="{FF2B5EF4-FFF2-40B4-BE49-F238E27FC236}">
                    <a16:creationId xmlns:a16="http://schemas.microsoft.com/office/drawing/2014/main" id="{EDADB13B-E6E6-4B4F-9BB3-9BCB8F5B06D9}"/>
                  </a:ext>
                </a:extLst>
              </p:cNvPr>
              <p:cNvSpPr>
                <a:spLocks noChangeArrowheads="1"/>
              </p:cNvSpPr>
              <p:nvPr/>
            </p:nvSpPr>
            <p:spPr bwMode="auto">
              <a:xfrm rot="16200000">
                <a:off x="1828968" y="2965919"/>
                <a:ext cx="19813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Cumulative Percentage (%)</a:t>
                </a:r>
                <a:endParaRPr kumimoji="0" lang="en-US" alt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aphicFrame>
        <p:nvGraphicFramePr>
          <p:cNvPr id="524" name="Table 523">
            <a:extLst>
              <a:ext uri="{FF2B5EF4-FFF2-40B4-BE49-F238E27FC236}">
                <a16:creationId xmlns:a16="http://schemas.microsoft.com/office/drawing/2014/main" id="{4CE05D76-F6E4-4450-8DD6-260118E8051E}"/>
              </a:ext>
            </a:extLst>
          </p:cNvPr>
          <p:cNvGraphicFramePr>
            <a:graphicFrameLocks noGrp="1"/>
          </p:cNvGraphicFramePr>
          <p:nvPr/>
        </p:nvGraphicFramePr>
        <p:xfrm>
          <a:off x="2408844" y="1664225"/>
          <a:ext cx="5656256" cy="1371600"/>
        </p:xfrm>
        <a:graphic>
          <a:graphicData uri="http://schemas.openxmlformats.org/drawingml/2006/table">
            <a:tbl>
              <a:tblPr firstRow="1" bandRow="1">
                <a:tableStyleId>{5940675A-B579-460E-94D1-54222C63F5DA}</a:tableStyleId>
              </a:tblPr>
              <a:tblGrid>
                <a:gridCol w="2992192">
                  <a:extLst>
                    <a:ext uri="{9D8B030D-6E8A-4147-A177-3AD203B41FA5}">
                      <a16:colId xmlns:a16="http://schemas.microsoft.com/office/drawing/2014/main" val="265598503"/>
                    </a:ext>
                  </a:extLst>
                </a:gridCol>
                <a:gridCol w="1644610">
                  <a:extLst>
                    <a:ext uri="{9D8B030D-6E8A-4147-A177-3AD203B41FA5}">
                      <a16:colId xmlns:a16="http://schemas.microsoft.com/office/drawing/2014/main" val="116828155"/>
                    </a:ext>
                  </a:extLst>
                </a:gridCol>
                <a:gridCol w="1019454">
                  <a:extLst>
                    <a:ext uri="{9D8B030D-6E8A-4147-A177-3AD203B41FA5}">
                      <a16:colId xmlns:a16="http://schemas.microsoft.com/office/drawing/2014/main" val="3172301865"/>
                    </a:ext>
                  </a:extLst>
                </a:gridCol>
              </a:tblGrid>
              <a:tr h="274320">
                <a:tc>
                  <a:txBody>
                    <a:bodyPr/>
                    <a:lstStyle/>
                    <a:p>
                      <a:r>
                        <a:rPr lang="en-US" sz="1200" b="1">
                          <a:solidFill>
                            <a:schemeClr val="tx1"/>
                          </a:solidFill>
                        </a:rPr>
                        <a:t>Outcome</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u="none">
                          <a:solidFill>
                            <a:schemeClr val="tx1"/>
                          </a:solidFill>
                        </a:rPr>
                        <a:t>DAPA 10 mg, n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u="none">
                          <a:solidFill>
                            <a:schemeClr val="tx1"/>
                          </a:solidFill>
                        </a:rPr>
                        <a:t>PBO, n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2605167"/>
                  </a:ext>
                </a:extLst>
              </a:tr>
              <a:tr h="214575">
                <a:tc>
                  <a:txBody>
                    <a:bodyPr/>
                    <a:lstStyle/>
                    <a:p>
                      <a:r>
                        <a:rPr lang="en-US" sz="1200" u="none"/>
                        <a:t>Renal Composite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t>28 (1.2)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t>39 (1.6)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3323419"/>
                  </a:ext>
                </a:extLst>
              </a:tr>
              <a:tr h="214575">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200">
                          <a:effectLst/>
                          <a:sym typeface="Symbol" pitchFamily="2" charset="2"/>
                        </a:rPr>
                        <a:t></a:t>
                      </a:r>
                      <a:r>
                        <a:rPr lang="en-US" sz="1200"/>
                        <a:t>50% sustained</a:t>
                      </a:r>
                      <a:r>
                        <a:rPr lang="en-US" sz="1200" baseline="30000"/>
                        <a:t>a</a:t>
                      </a:r>
                      <a:r>
                        <a:rPr lang="en-US" sz="1200"/>
                        <a:t> decline in eGFR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t>14 (0.6)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t>23 (1.0)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8114373"/>
                  </a:ext>
                </a:extLst>
              </a:tr>
              <a:tr h="214575">
                <a:tc>
                  <a:txBody>
                    <a:bodyPr/>
                    <a:lstStyle/>
                    <a:p>
                      <a:pPr marL="182880" algn="l"/>
                      <a:r>
                        <a:rPr lang="en-US" sz="1200"/>
                        <a:t>ESRD</a:t>
                      </a:r>
                      <a:r>
                        <a:rPr lang="en-US" sz="1200" baseline="30000"/>
                        <a:t>b</a:t>
                      </a:r>
                      <a:endParaRPr lang="en-US" sz="12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t>16 (0.7)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t>16 (0.7)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0219054"/>
                  </a:ext>
                </a:extLst>
              </a:tr>
              <a:tr h="214575">
                <a:tc>
                  <a:txBody>
                    <a:bodyPr/>
                    <a:lstStyle/>
                    <a:p>
                      <a:pPr marL="182880" algn="l"/>
                      <a:r>
                        <a:rPr lang="en-US" sz="1200"/>
                        <a:t>Renal death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a:t>1 (&lt;0.1)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9206269"/>
                  </a:ext>
                </a:extLst>
              </a:tr>
            </a:tbl>
          </a:graphicData>
        </a:graphic>
      </p:graphicFrame>
      <p:sp>
        <p:nvSpPr>
          <p:cNvPr id="528" name="Rectangle 527">
            <a:extLst>
              <a:ext uri="{FF2B5EF4-FFF2-40B4-BE49-F238E27FC236}">
                <a16:creationId xmlns:a16="http://schemas.microsoft.com/office/drawing/2014/main" id="{C70EF737-4BB8-4E03-9F07-819E8647BF2A}"/>
              </a:ext>
            </a:extLst>
          </p:cNvPr>
          <p:cNvSpPr/>
          <p:nvPr/>
        </p:nvSpPr>
        <p:spPr>
          <a:xfrm>
            <a:off x="1100472" y="1139218"/>
            <a:ext cx="999105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panose="020F0502020204030204"/>
                <a:ea typeface="+mn-ea"/>
                <a:cs typeface="Arial"/>
              </a:rPr>
              <a:t>Renal composite of ≥50% sustained</a:t>
            </a:r>
            <a:r>
              <a:rPr kumimoji="0" lang="en-US" sz="1800" b="1" i="0" u="none" strike="noStrike" kern="0" cap="none" spc="0" normalizeH="0" baseline="30000" noProof="0">
                <a:ln>
                  <a:noFill/>
                </a:ln>
                <a:solidFill>
                  <a:prstClr val="black"/>
                </a:solidFill>
                <a:effectLst/>
                <a:uLnTx/>
                <a:uFillTx/>
                <a:latin typeface="Calibri" panose="020F0502020204030204"/>
                <a:ea typeface="+mn-ea"/>
                <a:cs typeface="Arial"/>
              </a:rPr>
              <a:t>a</a:t>
            </a:r>
            <a:r>
              <a:rPr kumimoji="0" lang="en-US" sz="1800" b="1" i="0" u="none" strike="noStrike" kern="0" cap="none" spc="0" normalizeH="0" baseline="0" noProof="0">
                <a:ln>
                  <a:noFill/>
                </a:ln>
                <a:solidFill>
                  <a:prstClr val="black"/>
                </a:solidFill>
                <a:effectLst/>
                <a:uLnTx/>
                <a:uFillTx/>
                <a:latin typeface="Calibri" panose="020F0502020204030204"/>
                <a:ea typeface="+mn-ea"/>
                <a:cs typeface="Arial"/>
              </a:rPr>
              <a:t> decline in eGFR, ESRD</a:t>
            </a:r>
            <a:r>
              <a:rPr kumimoji="0" lang="en-US" sz="1800" b="1" i="0" u="none" strike="noStrike" kern="0" cap="none" spc="0" normalizeH="0" baseline="30000" noProof="0">
                <a:ln>
                  <a:noFill/>
                </a:ln>
                <a:solidFill>
                  <a:prstClr val="black"/>
                </a:solidFill>
                <a:effectLst/>
                <a:uLnTx/>
                <a:uFillTx/>
                <a:latin typeface="Calibri" panose="020F0502020204030204"/>
                <a:ea typeface="+mn-ea"/>
                <a:cs typeface="Arial"/>
              </a:rPr>
              <a:t>b</a:t>
            </a:r>
            <a:r>
              <a:rPr kumimoji="0" lang="en-US" sz="1800" b="1" i="0" u="none" strike="noStrike" kern="0" cap="none" spc="0" normalizeH="0" baseline="0" noProof="0">
                <a:ln>
                  <a:noFill/>
                </a:ln>
                <a:solidFill>
                  <a:prstClr val="black"/>
                </a:solidFill>
                <a:effectLst/>
                <a:uLnTx/>
                <a:uFillTx/>
                <a:latin typeface="Calibri" panose="020F0502020204030204"/>
                <a:ea typeface="+mn-ea"/>
                <a:cs typeface="Arial"/>
              </a:rPr>
              <a:t>, or renal death </a:t>
            </a: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30" name="Rectangle 529">
            <a:extLst>
              <a:ext uri="{FF2B5EF4-FFF2-40B4-BE49-F238E27FC236}">
                <a16:creationId xmlns:a16="http://schemas.microsoft.com/office/drawing/2014/main" id="{B8AF3E45-A29F-43AB-B734-8BF6B14A185B}"/>
              </a:ext>
            </a:extLst>
          </p:cNvPr>
          <p:cNvSpPr/>
          <p:nvPr/>
        </p:nvSpPr>
        <p:spPr>
          <a:xfrm>
            <a:off x="9286226" y="2388837"/>
            <a:ext cx="18053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HR 0.71 (0.44, 1.16)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p=0.17</a:t>
            </a:r>
          </a:p>
        </p:txBody>
      </p:sp>
      <p:sp>
        <p:nvSpPr>
          <p:cNvPr id="529" name="Slide Number Placeholder 3">
            <a:extLst>
              <a:ext uri="{FF2B5EF4-FFF2-40B4-BE49-F238E27FC236}">
                <a16:creationId xmlns:a16="http://schemas.microsoft.com/office/drawing/2014/main" id="{F8A28AD3-94B4-4300-BC1C-C5865CFB78CC}"/>
              </a:ext>
            </a:extLst>
          </p:cNvPr>
          <p:cNvSpPr>
            <a:spLocks noGrp="1"/>
          </p:cNvSpPr>
          <p:nvPr>
            <p:ph type="sldNum" sz="quarter" idx="12"/>
          </p:nvPr>
        </p:nvSpPr>
        <p:spPr>
          <a:xfrm>
            <a:off x="0" y="6492875"/>
            <a:ext cx="457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31" name="Title 3">
            <a:extLst>
              <a:ext uri="{FF2B5EF4-FFF2-40B4-BE49-F238E27FC236}">
                <a16:creationId xmlns:a16="http://schemas.microsoft.com/office/drawing/2014/main" id="{3AA60CB0-0D68-4906-986E-B3FE6BC06B0F}"/>
              </a:ext>
            </a:extLst>
          </p:cNvPr>
          <p:cNvSpPr>
            <a:spLocks noGrp="1"/>
          </p:cNvSpPr>
          <p:nvPr>
            <p:ph type="title"/>
          </p:nvPr>
        </p:nvSpPr>
        <p:spPr>
          <a:xfrm>
            <a:off x="0" y="0"/>
            <a:ext cx="12192000" cy="800100"/>
          </a:xfrm>
        </p:spPr>
        <p:txBody>
          <a:bodyPr>
            <a:noAutofit/>
          </a:bodyPr>
          <a:lstStyle/>
          <a:p>
            <a:pPr algn="ctr"/>
            <a:br>
              <a:rPr lang="fr-FR" sz="3200" b="1" dirty="0"/>
            </a:br>
            <a:r>
              <a:rPr lang="fr-FR" sz="3200" b="1" dirty="0">
                <a:solidFill>
                  <a:srgbClr val="830051"/>
                </a:solidFill>
              </a:rPr>
              <a:t>Etude DAPA-HF </a:t>
            </a:r>
            <a:r>
              <a:rPr lang="fr-FR" sz="3200" b="1" dirty="0"/>
              <a:t>Réduction numérique du composite d’événements rénaux</a:t>
            </a:r>
            <a:endParaRPr lang="fr-FR" sz="3200" b="1" baseline="30000" dirty="0"/>
          </a:p>
        </p:txBody>
      </p:sp>
    </p:spTree>
    <p:extLst>
      <p:ext uri="{BB962C8B-B14F-4D97-AF65-F5344CB8AC3E}">
        <p14:creationId xmlns:p14="http://schemas.microsoft.com/office/powerpoint/2010/main" val="115940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163207" y="664302"/>
            <a:ext cx="9097111" cy="4542011"/>
          </a:xfrm>
          <a:prstGeom prst="rect">
            <a:avLst/>
          </a:prstGeom>
        </p:spPr>
      </p:pic>
      <p:sp>
        <p:nvSpPr>
          <p:cNvPr id="4" name="ZoneTexte 3"/>
          <p:cNvSpPr txBox="1"/>
          <p:nvPr/>
        </p:nvSpPr>
        <p:spPr>
          <a:xfrm>
            <a:off x="7735330" y="6244281"/>
            <a:ext cx="3158813" cy="338554"/>
          </a:xfrm>
          <a:prstGeom prst="rect">
            <a:avLst/>
          </a:prstGeom>
          <a:noFill/>
        </p:spPr>
        <p:txBody>
          <a:bodyPr wrap="none" rtlCol="0">
            <a:spAutoFit/>
          </a:bodyPr>
          <a:lstStyle/>
          <a:p>
            <a:r>
              <a:rPr lang="fr-FR" sz="1600" b="1" i="1" dirty="0"/>
              <a:t>N </a:t>
            </a:r>
            <a:r>
              <a:rPr lang="fr-FR" sz="1600" b="1" i="1" dirty="0" err="1"/>
              <a:t>Engl</a:t>
            </a:r>
            <a:r>
              <a:rPr lang="fr-FR" sz="1600" b="1" i="1" dirty="0"/>
              <a:t> J Med 2020; 383: 1436-1446</a:t>
            </a:r>
          </a:p>
        </p:txBody>
      </p:sp>
    </p:spTree>
    <p:extLst>
      <p:ext uri="{BB962C8B-B14F-4D97-AF65-F5344CB8AC3E}">
        <p14:creationId xmlns:p14="http://schemas.microsoft.com/office/powerpoint/2010/main" val="2807706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a:extLst>
              <a:ext uri="{FF2B5EF4-FFF2-40B4-BE49-F238E27FC236}">
                <a16:creationId xmlns:a16="http://schemas.microsoft.com/office/drawing/2014/main" id="{B68266EF-DAC9-4105-811C-011D7EC8F6F7}"/>
              </a:ext>
            </a:extLst>
          </p:cNvPr>
          <p:cNvSpPr>
            <a:spLocks noGrp="1"/>
          </p:cNvSpPr>
          <p:nvPr>
            <p:ph type="title"/>
          </p:nvPr>
        </p:nvSpPr>
        <p:spPr/>
        <p:txBody>
          <a:bodyPr>
            <a:normAutofit fontScale="90000"/>
          </a:bodyPr>
          <a:lstStyle/>
          <a:p>
            <a:r>
              <a:rPr lang="en-US" altLang="en-US" sz="3100">
                <a:solidFill>
                  <a:schemeClr val="accent1"/>
                </a:solidFill>
              </a:rPr>
              <a:t>DAPA-CKD:</a:t>
            </a:r>
            <a:br>
              <a:rPr lang="en-US" altLang="en-US">
                <a:solidFill>
                  <a:schemeClr val="accent1"/>
                </a:solidFill>
              </a:rPr>
            </a:br>
            <a:r>
              <a:rPr lang="en-US" sz="2700">
                <a:solidFill>
                  <a:schemeClr val="accent1"/>
                </a:solidFill>
              </a:rPr>
              <a:t>Dapagliflozin in Patients With Chronic Kidney Disease</a:t>
            </a:r>
            <a:r>
              <a:rPr lang="en-US" sz="2700" baseline="30000">
                <a:solidFill>
                  <a:schemeClr val="accent1"/>
                </a:solidFill>
              </a:rPr>
              <a:t>1,2</a:t>
            </a:r>
            <a:endParaRPr lang="en-IN">
              <a:solidFill>
                <a:schemeClr val="accent1"/>
              </a:solidFill>
            </a:endParaRPr>
          </a:p>
        </p:txBody>
      </p:sp>
      <p:sp>
        <p:nvSpPr>
          <p:cNvPr id="4" name="Text Placeholder 3">
            <a:extLst>
              <a:ext uri="{FF2B5EF4-FFF2-40B4-BE49-F238E27FC236}">
                <a16:creationId xmlns:a16="http://schemas.microsoft.com/office/drawing/2014/main" id="{9DA2FF07-F634-4FA6-85F0-16969EF75B89}"/>
              </a:ext>
            </a:extLst>
          </p:cNvPr>
          <p:cNvSpPr>
            <a:spLocks noGrp="1"/>
          </p:cNvSpPr>
          <p:nvPr>
            <p:ph type="body" sz="quarter" idx="13"/>
          </p:nvPr>
        </p:nvSpPr>
        <p:spPr>
          <a:xfrm>
            <a:off x="457199" y="5829544"/>
            <a:ext cx="11214103" cy="1005840"/>
          </a:xfrm>
        </p:spPr>
        <p:txBody>
          <a:bodyPr/>
          <a:lstStyle/>
          <a:p>
            <a:r>
              <a:rPr lang="en-US" sz="900" b="1" spc="-31" baseline="30000" err="1"/>
              <a:t>a</a:t>
            </a:r>
            <a:r>
              <a:rPr lang="en-US" sz="900" err="1">
                <a:solidFill>
                  <a:srgbClr val="000000"/>
                </a:solidFill>
                <a:cs typeface="Arial"/>
              </a:rPr>
              <a:t>ESKD</a:t>
            </a:r>
            <a:r>
              <a:rPr lang="en-US" sz="900">
                <a:solidFill>
                  <a:srgbClr val="000000"/>
                </a:solidFill>
                <a:cs typeface="Arial"/>
              </a:rPr>
              <a:t> defined as </a:t>
            </a:r>
            <a:r>
              <a:rPr lang="en-US" sz="900"/>
              <a:t>the need for maintenance dialysis (peritoneal or hemodialysis) for more than 28 days, renal transplantation or sustained eGFR &lt;15mL/min/1.73m</a:t>
            </a:r>
            <a:r>
              <a:rPr lang="en-US" sz="900" baseline="30000"/>
              <a:t>2</a:t>
            </a:r>
            <a:r>
              <a:rPr lang="en-US" sz="900"/>
              <a:t> for at least 28 days.</a:t>
            </a:r>
            <a:endParaRPr lang="en-US" sz="900">
              <a:solidFill>
                <a:srgbClr val="000000"/>
              </a:solidFill>
            </a:endParaRPr>
          </a:p>
          <a:p>
            <a:pPr defTabSz="914354">
              <a:buClr>
                <a:srgbClr val="7F134C"/>
              </a:buClr>
              <a:defRPr/>
            </a:pPr>
            <a:r>
              <a:rPr lang="en-US" sz="900" err="1">
                <a:solidFill>
                  <a:srgbClr val="000000"/>
                </a:solidFill>
              </a:rPr>
              <a:t>ACEi</a:t>
            </a:r>
            <a:r>
              <a:rPr lang="en-US" sz="900">
                <a:solidFill>
                  <a:srgbClr val="000000"/>
                </a:solidFill>
              </a:rPr>
              <a:t> = angiotensin-converting enzyme inhibitor; ANCA = anti-neutrophil cytoplasmic antibody; ARB = angiotensin-receptor blocker; CKD = chronic kidney disease; CV = cardiovascular; eGFR = estimated glomerular filtration rate; ESKD = end-stage kidney disease; </a:t>
            </a:r>
            <a:r>
              <a:rPr lang="en-US" sz="900" err="1">
                <a:solidFill>
                  <a:srgbClr val="000000"/>
                </a:solidFill>
              </a:rPr>
              <a:t>hHF</a:t>
            </a:r>
            <a:r>
              <a:rPr lang="en-US" sz="900">
                <a:solidFill>
                  <a:srgbClr val="000000"/>
                </a:solidFill>
              </a:rPr>
              <a:t> = hospitalization for heart failure; T1D = type 1 diabetes; T2D = type 2 diabetes; UACR = urinary albumin-to-creatinine ratio.</a:t>
            </a:r>
            <a:endParaRPr lang="en-US" sz="900">
              <a:solidFill>
                <a:srgbClr val="000000"/>
              </a:solidFill>
              <a:cs typeface="Arial"/>
            </a:endParaRPr>
          </a:p>
          <a:p>
            <a:pPr defTabSz="914354">
              <a:buClr>
                <a:srgbClr val="7F134C"/>
              </a:buClr>
              <a:defRPr/>
            </a:pPr>
            <a:r>
              <a:rPr lang="en-IN" sz="900">
                <a:solidFill>
                  <a:srgbClr val="000000"/>
                </a:solidFill>
              </a:rPr>
              <a:t>1. </a:t>
            </a:r>
            <a:r>
              <a:rPr lang="en-IN" sz="900" err="1">
                <a:solidFill>
                  <a:srgbClr val="000000"/>
                </a:solidFill>
              </a:rPr>
              <a:t>Heerspink</a:t>
            </a:r>
            <a:r>
              <a:rPr lang="en-IN" sz="900">
                <a:solidFill>
                  <a:srgbClr val="000000"/>
                </a:solidFill>
              </a:rPr>
              <a:t> HJL et al. </a:t>
            </a:r>
            <a:r>
              <a:rPr lang="en-US" sz="900" i="1">
                <a:solidFill>
                  <a:srgbClr val="000000"/>
                </a:solidFill>
              </a:rPr>
              <a:t>Nephrol Dial Transplant</a:t>
            </a:r>
            <a:r>
              <a:rPr lang="en-US" sz="900">
                <a:solidFill>
                  <a:srgbClr val="000000"/>
                </a:solidFill>
              </a:rPr>
              <a:t>. 2020;35:274–282; 2. </a:t>
            </a:r>
            <a:r>
              <a:rPr lang="en-US" sz="900" err="1">
                <a:ea typeface="+mn-lt"/>
                <a:cs typeface="+mn-lt"/>
              </a:rPr>
              <a:t>Heerspink</a:t>
            </a:r>
            <a:r>
              <a:rPr lang="en-US" sz="900">
                <a:ea typeface="+mn-lt"/>
                <a:cs typeface="+mn-lt"/>
              </a:rPr>
              <a:t> HJL et al. </a:t>
            </a:r>
            <a:r>
              <a:rPr lang="en-US" sz="900" i="1">
                <a:ea typeface="+mn-lt"/>
                <a:cs typeface="+mn-lt"/>
              </a:rPr>
              <a:t>N </a:t>
            </a:r>
            <a:r>
              <a:rPr lang="en-US" sz="900" i="1" err="1">
                <a:ea typeface="+mn-lt"/>
                <a:cs typeface="+mn-lt"/>
              </a:rPr>
              <a:t>Engl</a:t>
            </a:r>
            <a:r>
              <a:rPr lang="en-US" sz="900" i="1">
                <a:ea typeface="+mn-lt"/>
                <a:cs typeface="+mn-lt"/>
              </a:rPr>
              <a:t> J Med</a:t>
            </a:r>
            <a:r>
              <a:rPr lang="en-US" sz="900">
                <a:ea typeface="+mn-lt"/>
                <a:cs typeface="+mn-lt"/>
              </a:rPr>
              <a:t>. 2020; 383:1436-1446.</a:t>
            </a:r>
          </a:p>
        </p:txBody>
      </p:sp>
      <p:cxnSp>
        <p:nvCxnSpPr>
          <p:cNvPr id="12" name="Straight Connector 11">
            <a:extLst>
              <a:ext uri="{FF2B5EF4-FFF2-40B4-BE49-F238E27FC236}">
                <a16:creationId xmlns:a16="http://schemas.microsoft.com/office/drawing/2014/main" id="{8A8489D4-DEC5-4C75-BD84-4AB0049B049F}"/>
              </a:ext>
            </a:extLst>
          </p:cNvPr>
          <p:cNvCxnSpPr>
            <a:cxnSpLocks/>
          </p:cNvCxnSpPr>
          <p:nvPr/>
        </p:nvCxnSpPr>
        <p:spPr bwMode="auto">
          <a:xfrm>
            <a:off x="7705277" y="4370643"/>
            <a:ext cx="414551"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AA8ECB89-C95A-407F-9F16-EBE0B0C29182}"/>
              </a:ext>
            </a:extLst>
          </p:cNvPr>
          <p:cNvCxnSpPr>
            <a:cxnSpLocks/>
          </p:cNvCxnSpPr>
          <p:nvPr/>
        </p:nvCxnSpPr>
        <p:spPr bwMode="auto">
          <a:xfrm>
            <a:off x="7705277" y="3214143"/>
            <a:ext cx="414551"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A9069C34-6C23-434B-93AC-AE414AE60618}"/>
              </a:ext>
            </a:extLst>
          </p:cNvPr>
          <p:cNvCxnSpPr>
            <a:cxnSpLocks/>
          </p:cNvCxnSpPr>
          <p:nvPr/>
        </p:nvCxnSpPr>
        <p:spPr bwMode="auto">
          <a:xfrm flipV="1">
            <a:off x="6803085" y="3778761"/>
            <a:ext cx="350919" cy="627274"/>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B9039B4E-070D-46F4-9650-5C92AEABF732}"/>
              </a:ext>
            </a:extLst>
          </p:cNvPr>
          <p:cNvCxnSpPr>
            <a:cxnSpLocks/>
          </p:cNvCxnSpPr>
          <p:nvPr/>
        </p:nvCxnSpPr>
        <p:spPr bwMode="auto">
          <a:xfrm>
            <a:off x="6796296" y="3328450"/>
            <a:ext cx="357708" cy="450311"/>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sp>
        <p:nvSpPr>
          <p:cNvPr id="16" name="Rounded Rectangle 9">
            <a:extLst>
              <a:ext uri="{FF2B5EF4-FFF2-40B4-BE49-F238E27FC236}">
                <a16:creationId xmlns:a16="http://schemas.microsoft.com/office/drawing/2014/main" id="{3CD9E1A0-8BE4-434C-9B29-1D0F3C89CD74}"/>
              </a:ext>
            </a:extLst>
          </p:cNvPr>
          <p:cNvSpPr/>
          <p:nvPr/>
        </p:nvSpPr>
        <p:spPr bwMode="auto">
          <a:xfrm>
            <a:off x="7899734" y="4028395"/>
            <a:ext cx="3848446" cy="1450181"/>
          </a:xfrm>
          <a:prstGeom prst="roundRect">
            <a:avLst>
              <a:gd name="adj" fmla="val 0"/>
            </a:avLst>
          </a:prstGeom>
          <a:solidFill>
            <a:srgbClr val="002060"/>
          </a:solid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rIns="0" anchor="ctr"/>
          <a:lstStyle/>
          <a:p>
            <a:pPr marL="225425" indent="-179388" defTabSz="457178">
              <a:spcBef>
                <a:spcPts val="600"/>
              </a:spcBef>
              <a:buFont typeface="Arial" panose="020B0604020202020204" pitchFamily="34" charset="0"/>
              <a:buChar char="•"/>
              <a:defRPr/>
            </a:pPr>
            <a:r>
              <a:rPr lang="en-US" sz="1400" b="1" spc="-31">
                <a:solidFill>
                  <a:srgbClr val="FFFFFF"/>
                </a:solidFill>
              </a:rPr>
              <a:t>Composite of sustained       </a:t>
            </a:r>
            <a:br>
              <a:rPr lang="en-US" sz="1400" b="1" spc="-31">
                <a:solidFill>
                  <a:srgbClr val="FFFFFF"/>
                </a:solidFill>
              </a:rPr>
            </a:br>
            <a:r>
              <a:rPr lang="en-US" sz="1400" b="1" spc="-31">
                <a:solidFill>
                  <a:srgbClr val="FFFFFF"/>
                </a:solidFill>
              </a:rPr>
              <a:t> ≥50% eGFR decline, ESKD, or renal death </a:t>
            </a:r>
          </a:p>
          <a:p>
            <a:pPr marL="225425" indent="-179388" defTabSz="457178">
              <a:spcBef>
                <a:spcPts val="600"/>
              </a:spcBef>
              <a:buFont typeface="Arial" panose="020B0604020202020204" pitchFamily="34" charset="0"/>
              <a:buChar char="•"/>
              <a:defRPr/>
            </a:pPr>
            <a:r>
              <a:rPr lang="en-US" sz="1400" b="1" spc="-31">
                <a:solidFill>
                  <a:srgbClr val="FFFFFF"/>
                </a:solidFill>
              </a:rPr>
              <a:t>Composite of CV death or hHF</a:t>
            </a:r>
          </a:p>
          <a:p>
            <a:pPr marL="225425" indent="-179388" defTabSz="457178">
              <a:spcBef>
                <a:spcPts val="600"/>
              </a:spcBef>
              <a:buFont typeface="Arial" panose="020B0604020202020204" pitchFamily="34" charset="0"/>
              <a:buChar char="•"/>
              <a:defRPr/>
            </a:pPr>
            <a:r>
              <a:rPr lang="en-US" sz="1400" b="1" spc="-31">
                <a:solidFill>
                  <a:srgbClr val="FFFFFF"/>
                </a:solidFill>
              </a:rPr>
              <a:t>All-cause mortality</a:t>
            </a:r>
            <a:endParaRPr lang="en-US" sz="1200" b="1" spc="-31">
              <a:solidFill>
                <a:srgbClr val="FFFFFF"/>
              </a:solidFill>
            </a:endParaRPr>
          </a:p>
        </p:txBody>
      </p:sp>
      <p:sp>
        <p:nvSpPr>
          <p:cNvPr id="18" name="TextBox 17">
            <a:extLst>
              <a:ext uri="{FF2B5EF4-FFF2-40B4-BE49-F238E27FC236}">
                <a16:creationId xmlns:a16="http://schemas.microsoft.com/office/drawing/2014/main" id="{2FD5E131-6E57-4012-A08A-CFE2D33BCBFA}"/>
              </a:ext>
            </a:extLst>
          </p:cNvPr>
          <p:cNvSpPr txBox="1"/>
          <p:nvPr/>
        </p:nvSpPr>
        <p:spPr>
          <a:xfrm>
            <a:off x="7788585" y="3720530"/>
            <a:ext cx="2504225" cy="338554"/>
          </a:xfrm>
          <a:prstGeom prst="rect">
            <a:avLst/>
          </a:prstGeom>
          <a:noFill/>
        </p:spPr>
        <p:txBody>
          <a:bodyPr wrap="square" rtlCol="0">
            <a:spAutoFit/>
          </a:bodyPr>
          <a:lstStyle/>
          <a:p>
            <a:pPr defTabSz="914377">
              <a:defRPr/>
            </a:pPr>
            <a:r>
              <a:rPr lang="en-US" sz="1600" b="1">
                <a:solidFill>
                  <a:srgbClr val="000000"/>
                </a:solidFill>
              </a:rPr>
              <a:t>Secondary Outcomes</a:t>
            </a:r>
          </a:p>
        </p:txBody>
      </p:sp>
      <p:cxnSp>
        <p:nvCxnSpPr>
          <p:cNvPr id="19" name="Straight Connector 18">
            <a:extLst>
              <a:ext uri="{FF2B5EF4-FFF2-40B4-BE49-F238E27FC236}">
                <a16:creationId xmlns:a16="http://schemas.microsoft.com/office/drawing/2014/main" id="{CF441E4F-871B-45CD-BC75-EC6316B2DFB8}"/>
              </a:ext>
            </a:extLst>
          </p:cNvPr>
          <p:cNvCxnSpPr>
            <a:cxnSpLocks/>
          </p:cNvCxnSpPr>
          <p:nvPr/>
        </p:nvCxnSpPr>
        <p:spPr bwMode="auto">
          <a:xfrm>
            <a:off x="3975895" y="3341678"/>
            <a:ext cx="957544"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CBD48F91-EAB9-484C-83B9-C9C5EDA3CB00}"/>
              </a:ext>
            </a:extLst>
          </p:cNvPr>
          <p:cNvCxnSpPr>
            <a:cxnSpLocks/>
          </p:cNvCxnSpPr>
          <p:nvPr/>
        </p:nvCxnSpPr>
        <p:spPr bwMode="auto">
          <a:xfrm>
            <a:off x="4214056" y="4406035"/>
            <a:ext cx="350919"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sp>
        <p:nvSpPr>
          <p:cNvPr id="21" name="Rounded Rectangle 13">
            <a:extLst>
              <a:ext uri="{FF2B5EF4-FFF2-40B4-BE49-F238E27FC236}">
                <a16:creationId xmlns:a16="http://schemas.microsoft.com/office/drawing/2014/main" id="{739AFA08-7FC8-4626-B375-01F3B0AC1499}"/>
              </a:ext>
            </a:extLst>
          </p:cNvPr>
          <p:cNvSpPr/>
          <p:nvPr/>
        </p:nvSpPr>
        <p:spPr bwMode="auto">
          <a:xfrm>
            <a:off x="4558186" y="2885803"/>
            <a:ext cx="2238110" cy="885294"/>
          </a:xfrm>
          <a:prstGeom prst="roundRect">
            <a:avLst>
              <a:gd name="adj" fmla="val 0"/>
            </a:avLst>
          </a:prstGeom>
          <a:solidFill>
            <a:srgbClr val="830051"/>
          </a:solid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rIns="0" anchor="ctr"/>
          <a:lstStyle/>
          <a:p>
            <a:pPr algn="ctr" defTabSz="914377">
              <a:lnSpc>
                <a:spcPct val="90000"/>
              </a:lnSpc>
              <a:defRPr/>
            </a:pPr>
            <a:r>
              <a:rPr lang="en-US" sz="1400" b="1">
                <a:solidFill>
                  <a:srgbClr val="FFFFFF"/>
                </a:solidFill>
              </a:rPr>
              <a:t>Dapagliflozin 10 mg </a:t>
            </a:r>
            <a:br>
              <a:rPr lang="en-US" sz="1400" b="1">
                <a:solidFill>
                  <a:srgbClr val="FFFFFF"/>
                </a:solidFill>
              </a:rPr>
            </a:br>
            <a:r>
              <a:rPr lang="en-US" sz="1400" b="1">
                <a:solidFill>
                  <a:srgbClr val="FFFFFF"/>
                </a:solidFill>
              </a:rPr>
              <a:t>+ standard of care</a:t>
            </a:r>
          </a:p>
        </p:txBody>
      </p:sp>
      <p:sp>
        <p:nvSpPr>
          <p:cNvPr id="22" name="Rounded Rectangle 14">
            <a:extLst>
              <a:ext uri="{FF2B5EF4-FFF2-40B4-BE49-F238E27FC236}">
                <a16:creationId xmlns:a16="http://schemas.microsoft.com/office/drawing/2014/main" id="{0547B2FF-AF4D-42EC-90A8-529C29E3A098}"/>
              </a:ext>
            </a:extLst>
          </p:cNvPr>
          <p:cNvSpPr/>
          <p:nvPr/>
        </p:nvSpPr>
        <p:spPr bwMode="auto">
          <a:xfrm>
            <a:off x="4564975" y="3963715"/>
            <a:ext cx="2238110" cy="884640"/>
          </a:xfrm>
          <a:prstGeom prst="roundRect">
            <a:avLst>
              <a:gd name="adj" fmla="val 0"/>
            </a:avLst>
          </a:prstGeom>
          <a:solidFill>
            <a:schemeClr val="tx1">
              <a:lumMod val="65000"/>
              <a:lumOff val="35000"/>
            </a:schemeClr>
          </a:solid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rIns="0" anchor="ctr"/>
          <a:lstStyle/>
          <a:p>
            <a:pPr algn="ctr" defTabSz="914377">
              <a:lnSpc>
                <a:spcPct val="90000"/>
              </a:lnSpc>
              <a:defRPr/>
            </a:pPr>
            <a:r>
              <a:rPr lang="en-US" sz="1400" b="1">
                <a:solidFill>
                  <a:srgbClr val="FFFFFF"/>
                </a:solidFill>
              </a:rPr>
              <a:t>Placebo </a:t>
            </a:r>
            <a:br>
              <a:rPr lang="en-US" sz="1400" b="1">
                <a:solidFill>
                  <a:srgbClr val="FFFFFF"/>
                </a:solidFill>
              </a:rPr>
            </a:br>
            <a:r>
              <a:rPr lang="en-US" sz="1400" b="1">
                <a:solidFill>
                  <a:srgbClr val="FFFFFF"/>
                </a:solidFill>
              </a:rPr>
              <a:t>+ standard of care</a:t>
            </a:r>
          </a:p>
        </p:txBody>
      </p:sp>
      <p:cxnSp>
        <p:nvCxnSpPr>
          <p:cNvPr id="23" name="Straight Connector 22">
            <a:extLst>
              <a:ext uri="{FF2B5EF4-FFF2-40B4-BE49-F238E27FC236}">
                <a16:creationId xmlns:a16="http://schemas.microsoft.com/office/drawing/2014/main" id="{16791EDD-B489-4B7D-B9E9-1DD3BAFE1C57}"/>
              </a:ext>
            </a:extLst>
          </p:cNvPr>
          <p:cNvCxnSpPr>
            <a:cxnSpLocks/>
            <a:endCxn id="24" idx="1"/>
          </p:cNvCxnSpPr>
          <p:nvPr/>
        </p:nvCxnSpPr>
        <p:spPr bwMode="auto">
          <a:xfrm>
            <a:off x="3198759" y="3775838"/>
            <a:ext cx="620750" cy="2923"/>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sp>
        <p:nvSpPr>
          <p:cNvPr id="24" name="Rounded Rectangle 16">
            <a:extLst>
              <a:ext uri="{FF2B5EF4-FFF2-40B4-BE49-F238E27FC236}">
                <a16:creationId xmlns:a16="http://schemas.microsoft.com/office/drawing/2014/main" id="{800FF7E5-4750-4BDC-A33D-9C2A717B78DB}"/>
              </a:ext>
            </a:extLst>
          </p:cNvPr>
          <p:cNvSpPr/>
          <p:nvPr/>
        </p:nvSpPr>
        <p:spPr bwMode="auto">
          <a:xfrm>
            <a:off x="3819509" y="2516919"/>
            <a:ext cx="556150" cy="2523684"/>
          </a:xfrm>
          <a:prstGeom prst="roundRect">
            <a:avLst>
              <a:gd name="adj" fmla="val 0"/>
            </a:avLst>
          </a:prstGeom>
          <a:solidFill>
            <a:schemeClr val="bg1"/>
          </a:solidFill>
          <a:ln w="28575">
            <a:solidFill>
              <a:schemeClr val="tx1"/>
            </a:solid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vert270" wrap="square" lIns="91440" tIns="45720" rIns="91440" bIns="45720" numCol="1" rtlCol="0" anchor="ctr" anchorCtr="0" compatLnSpc="1">
            <a:prstTxWarp prst="textNoShape">
              <a:avLst/>
            </a:prstTxWarp>
          </a:bodyPr>
          <a:lstStyle/>
          <a:p>
            <a:pPr marL="117469" indent="-117469" algn="ctr" defTabSz="457178">
              <a:defRPr/>
            </a:pPr>
            <a:r>
              <a:rPr lang="en-GB" sz="1400" b="1">
                <a:solidFill>
                  <a:srgbClr val="000000"/>
                </a:solidFill>
              </a:rPr>
              <a:t>1:1</a:t>
            </a:r>
          </a:p>
          <a:p>
            <a:pPr marL="117469" indent="-117469" algn="ctr" defTabSz="457178">
              <a:defRPr/>
            </a:pPr>
            <a:r>
              <a:rPr lang="en-GB" sz="1400" b="1">
                <a:solidFill>
                  <a:srgbClr val="000000"/>
                </a:solidFill>
              </a:rPr>
              <a:t>Double-blind</a:t>
            </a:r>
            <a:endParaRPr lang="en-GB" sz="1400">
              <a:solidFill>
                <a:srgbClr val="000000"/>
              </a:solidFill>
            </a:endParaRPr>
          </a:p>
        </p:txBody>
      </p:sp>
      <p:sp>
        <p:nvSpPr>
          <p:cNvPr id="26" name="Rounded Rectangle 19">
            <a:extLst>
              <a:ext uri="{FF2B5EF4-FFF2-40B4-BE49-F238E27FC236}">
                <a16:creationId xmlns:a16="http://schemas.microsoft.com/office/drawing/2014/main" id="{232BC477-BAF3-4F95-B969-D9B06CA8D738}"/>
              </a:ext>
            </a:extLst>
          </p:cNvPr>
          <p:cNvSpPr/>
          <p:nvPr/>
        </p:nvSpPr>
        <p:spPr bwMode="auto">
          <a:xfrm>
            <a:off x="7154004" y="2516918"/>
            <a:ext cx="556150" cy="2523685"/>
          </a:xfrm>
          <a:prstGeom prst="roundRect">
            <a:avLst>
              <a:gd name="adj" fmla="val 0"/>
            </a:avLst>
          </a:prstGeom>
          <a:solidFill>
            <a:schemeClr val="bg1"/>
          </a:solidFill>
          <a:ln w="28575">
            <a:solidFill>
              <a:schemeClr val="tx1"/>
            </a:solid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vert270" wrap="square" lIns="91440" tIns="45720" rIns="91440" bIns="45720" numCol="1" rtlCol="0" anchor="ctr" anchorCtr="0" compatLnSpc="1">
            <a:prstTxWarp prst="textNoShape">
              <a:avLst/>
            </a:prstTxWarp>
          </a:bodyPr>
          <a:lstStyle/>
          <a:p>
            <a:pPr marL="117469" indent="-117469" algn="ctr" defTabSz="457178">
              <a:defRPr/>
            </a:pPr>
            <a:r>
              <a:rPr lang="en-GB" sz="1400" b="1">
                <a:solidFill>
                  <a:srgbClr val="000000"/>
                </a:solidFill>
              </a:rPr>
              <a:t>End Points</a:t>
            </a:r>
            <a:endParaRPr lang="en-GB" sz="1400">
              <a:solidFill>
                <a:srgbClr val="000000"/>
              </a:solidFill>
            </a:endParaRPr>
          </a:p>
        </p:txBody>
      </p:sp>
      <p:sp>
        <p:nvSpPr>
          <p:cNvPr id="27" name="Rounded Rectangle 20">
            <a:extLst>
              <a:ext uri="{FF2B5EF4-FFF2-40B4-BE49-F238E27FC236}">
                <a16:creationId xmlns:a16="http://schemas.microsoft.com/office/drawing/2014/main" id="{05A68D60-886A-4704-9C41-DE3DB424B86D}"/>
              </a:ext>
            </a:extLst>
          </p:cNvPr>
          <p:cNvSpPr/>
          <p:nvPr/>
        </p:nvSpPr>
        <p:spPr bwMode="auto">
          <a:xfrm>
            <a:off x="7899734" y="2790261"/>
            <a:ext cx="3848446" cy="800100"/>
          </a:xfrm>
          <a:prstGeom prst="roundRect">
            <a:avLst>
              <a:gd name="adj" fmla="val 0"/>
            </a:avLst>
          </a:prstGeom>
          <a:solidFill>
            <a:srgbClr val="002060"/>
          </a:solidFill>
          <a:ln>
            <a:noFill/>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lIns="91440" tIns="45720" rIns="0" bIns="45720" anchor="ctr"/>
          <a:lstStyle/>
          <a:p>
            <a:pPr defTabSz="457178">
              <a:spcBef>
                <a:spcPts val="600"/>
              </a:spcBef>
              <a:defRPr/>
            </a:pPr>
            <a:r>
              <a:rPr lang="en-US" sz="1400" b="1" spc="-31">
                <a:solidFill>
                  <a:srgbClr val="FFFFFF"/>
                </a:solidFill>
              </a:rPr>
              <a:t>Composite of sustained  ≥50% eGFR decline, ESKD</a:t>
            </a:r>
            <a:r>
              <a:rPr lang="en-US" sz="1400" b="1" spc="-31" baseline="30000">
                <a:solidFill>
                  <a:srgbClr val="FFFFFF"/>
                </a:solidFill>
              </a:rPr>
              <a:t>a</a:t>
            </a:r>
            <a:r>
              <a:rPr lang="en-US" sz="1400" b="1" spc="-31">
                <a:solidFill>
                  <a:srgbClr val="FFFFFF"/>
                </a:solidFill>
              </a:rPr>
              <a:t>, renal or CV death </a:t>
            </a:r>
            <a:endParaRPr lang="en-US" sz="1400" b="1" spc="-31">
              <a:solidFill>
                <a:srgbClr val="FFFFFF"/>
              </a:solidFill>
              <a:cs typeface="Arial"/>
            </a:endParaRPr>
          </a:p>
        </p:txBody>
      </p:sp>
      <p:sp>
        <p:nvSpPr>
          <p:cNvPr id="28" name="TextBox 27">
            <a:extLst>
              <a:ext uri="{FF2B5EF4-FFF2-40B4-BE49-F238E27FC236}">
                <a16:creationId xmlns:a16="http://schemas.microsoft.com/office/drawing/2014/main" id="{F5BF39A9-B7DC-4A64-889C-549C223AA1D5}"/>
              </a:ext>
            </a:extLst>
          </p:cNvPr>
          <p:cNvSpPr txBox="1"/>
          <p:nvPr/>
        </p:nvSpPr>
        <p:spPr>
          <a:xfrm>
            <a:off x="7788585" y="2473777"/>
            <a:ext cx="2179873" cy="338554"/>
          </a:xfrm>
          <a:prstGeom prst="rect">
            <a:avLst/>
          </a:prstGeom>
          <a:noFill/>
        </p:spPr>
        <p:txBody>
          <a:bodyPr wrap="square" rtlCol="0">
            <a:spAutoFit/>
          </a:bodyPr>
          <a:lstStyle/>
          <a:p>
            <a:pPr defTabSz="914377">
              <a:defRPr/>
            </a:pPr>
            <a:r>
              <a:rPr lang="en-US" sz="1600" b="1">
                <a:solidFill>
                  <a:srgbClr val="000000"/>
                </a:solidFill>
              </a:rPr>
              <a:t>Primary Outcome</a:t>
            </a:r>
          </a:p>
        </p:txBody>
      </p:sp>
      <p:sp>
        <p:nvSpPr>
          <p:cNvPr id="29" name="Rounded Rectangle 79">
            <a:extLst>
              <a:ext uri="{FF2B5EF4-FFF2-40B4-BE49-F238E27FC236}">
                <a16:creationId xmlns:a16="http://schemas.microsoft.com/office/drawing/2014/main" id="{35BF925C-EC9D-46C1-B3F6-C47D506AE463}"/>
              </a:ext>
            </a:extLst>
          </p:cNvPr>
          <p:cNvSpPr/>
          <p:nvPr/>
        </p:nvSpPr>
        <p:spPr bwMode="auto">
          <a:xfrm>
            <a:off x="4606706" y="5158849"/>
            <a:ext cx="2167510" cy="627272"/>
          </a:xfrm>
          <a:prstGeom prst="roundRect">
            <a:avLst>
              <a:gd name="adj" fmla="val 0"/>
            </a:avLst>
          </a:prstGeom>
          <a:solidFill>
            <a:srgbClr val="FFFFFF"/>
          </a:solidFill>
          <a:ln w="25400" cap="flat" cmpd="sng" algn="ctr">
            <a:solidFill>
              <a:srgbClr val="000000"/>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332" eaLnBrk="0" hangingPunct="0">
              <a:spcBef>
                <a:spcPts val="600"/>
              </a:spcBef>
              <a:buClr>
                <a:srgbClr val="7F134C"/>
              </a:buClr>
              <a:defRPr/>
            </a:pPr>
            <a:r>
              <a:rPr lang="en-US" sz="1200" b="1" kern="0">
                <a:solidFill>
                  <a:srgbClr val="000000"/>
                </a:solidFill>
                <a:cs typeface="Arial" pitchFamily="34" charset="0"/>
              </a:rPr>
              <a:t>4304 Randomized</a:t>
            </a:r>
          </a:p>
          <a:p>
            <a:pPr defTabSz="685766" eaLnBrk="0" hangingPunct="0">
              <a:defRPr/>
            </a:pPr>
            <a:r>
              <a:rPr lang="en-GB" sz="1200" b="1">
                <a:solidFill>
                  <a:srgbClr val="000000"/>
                </a:solidFill>
              </a:rPr>
              <a:t>Median follow-up 2.4 years</a:t>
            </a:r>
          </a:p>
        </p:txBody>
      </p:sp>
      <p:sp>
        <p:nvSpPr>
          <p:cNvPr id="30" name="Rectangle 29">
            <a:extLst>
              <a:ext uri="{FF2B5EF4-FFF2-40B4-BE49-F238E27FC236}">
                <a16:creationId xmlns:a16="http://schemas.microsoft.com/office/drawing/2014/main" id="{CF3CB2F2-0E17-49F1-9789-8071DE6CA7D1}"/>
              </a:ext>
            </a:extLst>
          </p:cNvPr>
          <p:cNvSpPr>
            <a:spLocks/>
          </p:cNvSpPr>
          <p:nvPr/>
        </p:nvSpPr>
        <p:spPr>
          <a:xfrm>
            <a:off x="1372716" y="1259808"/>
            <a:ext cx="10819283" cy="6024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0" rtlCol="0" anchor="ctr"/>
          <a:lstStyle/>
          <a:p>
            <a:r>
              <a:rPr lang="en-US" sz="1300" b="1">
                <a:solidFill>
                  <a:srgbClr val="000000"/>
                </a:solidFill>
              </a:rPr>
              <a:t>To assess whether treatment with dapagliflozin, compared with placebo, reduced the risk of renal and CV events in patients with </a:t>
            </a:r>
            <a:br>
              <a:rPr lang="en-US" sz="1300" b="1">
                <a:solidFill>
                  <a:srgbClr val="000000"/>
                </a:solidFill>
              </a:rPr>
            </a:br>
            <a:r>
              <a:rPr lang="en-US" sz="1300" b="1">
                <a:solidFill>
                  <a:srgbClr val="000000"/>
                </a:solidFill>
              </a:rPr>
              <a:t>CKD with or without T2D, and who were receiving standard of care including a maximum tolerated dose of an ACEi or ARB</a:t>
            </a:r>
            <a:endParaRPr lang="en-AU" sz="1300" b="1">
              <a:solidFill>
                <a:srgbClr val="000000"/>
              </a:solidFill>
            </a:endParaRPr>
          </a:p>
        </p:txBody>
      </p:sp>
      <p:sp>
        <p:nvSpPr>
          <p:cNvPr id="31" name="Rectangle 30">
            <a:extLst>
              <a:ext uri="{FF2B5EF4-FFF2-40B4-BE49-F238E27FC236}">
                <a16:creationId xmlns:a16="http://schemas.microsoft.com/office/drawing/2014/main" id="{16D87F68-B5D6-4850-92DC-9BFCFEF36A07}"/>
              </a:ext>
            </a:extLst>
          </p:cNvPr>
          <p:cNvSpPr/>
          <p:nvPr/>
        </p:nvSpPr>
        <p:spPr>
          <a:xfrm>
            <a:off x="457200" y="1259808"/>
            <a:ext cx="1038225" cy="602478"/>
          </a:xfrm>
          <a:prstGeom prst="rect">
            <a:avLst/>
          </a:prstGeom>
          <a:solidFill>
            <a:schemeClr val="accent2"/>
          </a:solidFill>
          <a:ln>
            <a:noFill/>
          </a:ln>
        </p:spPr>
        <p:txBody>
          <a:bodyPr wrap="none" anchor="ctr">
            <a:noAutofit/>
          </a:bodyPr>
          <a:lstStyle/>
          <a:p>
            <a:r>
              <a:rPr lang="en-GB" sz="1400" b="1">
                <a:solidFill>
                  <a:srgbClr val="FFFFFF"/>
                </a:solidFill>
              </a:rPr>
              <a:t>Objective </a:t>
            </a:r>
            <a:endParaRPr lang="en-US" sz="1400">
              <a:solidFill>
                <a:srgbClr val="FFFFFF"/>
              </a:solidFill>
            </a:endParaRPr>
          </a:p>
        </p:txBody>
      </p:sp>
      <p:sp>
        <p:nvSpPr>
          <p:cNvPr id="32" name="Rounded Rectangle 17">
            <a:extLst>
              <a:ext uri="{FF2B5EF4-FFF2-40B4-BE49-F238E27FC236}">
                <a16:creationId xmlns:a16="http://schemas.microsoft.com/office/drawing/2014/main" id="{CC65E90F-BE4C-4438-B331-7C01A7F7C2A3}"/>
              </a:ext>
            </a:extLst>
          </p:cNvPr>
          <p:cNvSpPr/>
          <p:nvPr/>
        </p:nvSpPr>
        <p:spPr bwMode="auto">
          <a:xfrm>
            <a:off x="443821" y="2005051"/>
            <a:ext cx="3174366" cy="4005224"/>
          </a:xfrm>
          <a:prstGeom prst="roundRect">
            <a:avLst>
              <a:gd name="adj" fmla="val 0"/>
            </a:avLst>
          </a:prstGeom>
          <a:solidFill>
            <a:schemeClr val="bg1"/>
          </a:solidFill>
          <a:ln w="28575">
            <a:solidFill>
              <a:schemeClr val="accent6"/>
            </a:solid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182880" tIns="34291" rIns="68580" bIns="34291" numCol="1" rtlCol="0" anchor="ctr" anchorCtr="0" compatLnSpc="1">
            <a:prstTxWarp prst="textNoShape">
              <a:avLst/>
            </a:prstTxWarp>
          </a:bodyPr>
          <a:lstStyle/>
          <a:p>
            <a:pPr marL="87630" indent="-87630" algn="ctr" defTabSz="914377">
              <a:spcAft>
                <a:spcPts val="300"/>
              </a:spcAft>
              <a:defRPr/>
            </a:pPr>
            <a:r>
              <a:rPr lang="en-GB" sz="1600" b="1">
                <a:solidFill>
                  <a:srgbClr val="F0AB00">
                    <a:lumMod val="75000"/>
                  </a:srgbClr>
                </a:solidFill>
              </a:rPr>
              <a:t>Key Inclusion Criteria</a:t>
            </a:r>
            <a:endParaRPr lang="en-US">
              <a:solidFill>
                <a:srgbClr val="F0AB00">
                  <a:lumMod val="75000"/>
                </a:srgbClr>
              </a:solidFill>
            </a:endParaRPr>
          </a:p>
          <a:p>
            <a:pPr marL="171450" indent="-171450" defTabSz="914377">
              <a:spcAft>
                <a:spcPts val="300"/>
              </a:spcAft>
              <a:buClr>
                <a:srgbClr val="7F134C"/>
              </a:buClr>
              <a:buFont typeface="Arial" panose="020B0604020202020204" pitchFamily="34" charset="0"/>
              <a:buChar char="•"/>
              <a:defRPr/>
            </a:pPr>
            <a:r>
              <a:rPr lang="en-GB" sz="1400" b="1">
                <a:solidFill>
                  <a:srgbClr val="000000"/>
                </a:solidFill>
              </a:rPr>
              <a:t>≥18 years of age</a:t>
            </a:r>
            <a:endParaRPr lang="en-GB" sz="1400" b="1">
              <a:solidFill>
                <a:srgbClr val="000000"/>
              </a:solidFill>
              <a:cs typeface="Arial"/>
            </a:endParaRPr>
          </a:p>
          <a:p>
            <a:pPr marL="171450" indent="-171450" defTabSz="914377">
              <a:spcAft>
                <a:spcPts val="300"/>
              </a:spcAft>
              <a:buClr>
                <a:srgbClr val="7F134C"/>
              </a:buClr>
              <a:buFont typeface="Arial" panose="020B0604020202020204" pitchFamily="34" charset="0"/>
              <a:buChar char="•"/>
              <a:defRPr/>
            </a:pPr>
            <a:r>
              <a:rPr lang="en-GB" sz="1400" b="1">
                <a:solidFill>
                  <a:srgbClr val="000000"/>
                </a:solidFill>
              </a:rPr>
              <a:t>eGFR ≥25 to ≤75 </a:t>
            </a:r>
            <a:r>
              <a:rPr lang="en-US" sz="1300" b="1">
                <a:solidFill>
                  <a:srgbClr val="000000"/>
                </a:solidFill>
              </a:rPr>
              <a:t>mL/min/1.73m</a:t>
            </a:r>
            <a:r>
              <a:rPr lang="en-US" sz="1300" b="1" baseline="30000">
                <a:solidFill>
                  <a:srgbClr val="000000"/>
                </a:solidFill>
              </a:rPr>
              <a:t>2</a:t>
            </a:r>
            <a:r>
              <a:rPr lang="en-US" sz="1200" b="1">
                <a:solidFill>
                  <a:srgbClr val="000000"/>
                </a:solidFill>
              </a:rPr>
              <a:t> </a:t>
            </a:r>
            <a:endParaRPr lang="en-US" sz="1200" b="1">
              <a:solidFill>
                <a:srgbClr val="000000"/>
              </a:solidFill>
              <a:cs typeface="Arial"/>
            </a:endParaRPr>
          </a:p>
          <a:p>
            <a:pPr marL="171450" indent="-171450" defTabSz="914377">
              <a:spcAft>
                <a:spcPts val="300"/>
              </a:spcAft>
              <a:buClr>
                <a:srgbClr val="7F134C"/>
              </a:buClr>
              <a:buFont typeface="Arial" panose="020B0604020202020204" pitchFamily="34" charset="0"/>
              <a:buChar char="•"/>
              <a:defRPr/>
            </a:pPr>
            <a:r>
              <a:rPr lang="en-GB" sz="1400" b="1">
                <a:solidFill>
                  <a:srgbClr val="000000"/>
                </a:solidFill>
              </a:rPr>
              <a:t>UACR ≥200 to ≤5000 mg/g</a:t>
            </a:r>
            <a:endParaRPr lang="en-GB" sz="1400" b="1">
              <a:solidFill>
                <a:srgbClr val="000000"/>
              </a:solidFill>
              <a:cs typeface="Arial"/>
            </a:endParaRPr>
          </a:p>
          <a:p>
            <a:pPr marL="171450" indent="-171450" defTabSz="914377">
              <a:spcAft>
                <a:spcPts val="300"/>
              </a:spcAft>
              <a:buClr>
                <a:srgbClr val="7F134C"/>
              </a:buClr>
              <a:buFont typeface="Arial" panose="020B0604020202020204" pitchFamily="34" charset="0"/>
              <a:buChar char="•"/>
              <a:defRPr/>
            </a:pPr>
            <a:r>
              <a:rPr lang="en-GB" sz="1400" b="1">
                <a:solidFill>
                  <a:srgbClr val="000000"/>
                </a:solidFill>
              </a:rPr>
              <a:t>Stable max tolerated dose of </a:t>
            </a:r>
            <a:r>
              <a:rPr lang="en-GB" sz="1400" b="1" err="1">
                <a:solidFill>
                  <a:srgbClr val="000000"/>
                </a:solidFill>
              </a:rPr>
              <a:t>ACEi</a:t>
            </a:r>
            <a:r>
              <a:rPr lang="en-GB" sz="1400" b="1">
                <a:solidFill>
                  <a:srgbClr val="000000"/>
                </a:solidFill>
              </a:rPr>
              <a:t>/ARB for ≥4 weeks</a:t>
            </a:r>
            <a:endParaRPr lang="en-GB" sz="1400" b="1">
              <a:solidFill>
                <a:srgbClr val="000000"/>
              </a:solidFill>
              <a:cs typeface="Arial"/>
            </a:endParaRPr>
          </a:p>
          <a:p>
            <a:pPr marL="171450" indent="-171450" defTabSz="914377">
              <a:spcAft>
                <a:spcPts val="300"/>
              </a:spcAft>
              <a:buClr>
                <a:srgbClr val="7F134C"/>
              </a:buClr>
              <a:buFont typeface="Arial" panose="020B0604020202020204" pitchFamily="34" charset="0"/>
              <a:buChar char="•"/>
              <a:defRPr/>
            </a:pPr>
            <a:r>
              <a:rPr lang="en-GB" sz="1400" b="1">
                <a:solidFill>
                  <a:srgbClr val="000000"/>
                </a:solidFill>
                <a:cs typeface="Arial"/>
              </a:rPr>
              <a:t>With and without T2D</a:t>
            </a:r>
            <a:endParaRPr lang="en-GB" sz="1400" b="1">
              <a:solidFill>
                <a:srgbClr val="000000"/>
              </a:solidFill>
            </a:endParaRPr>
          </a:p>
          <a:p>
            <a:pPr marL="87630" indent="-87630" algn="ctr" defTabSz="914377">
              <a:spcBef>
                <a:spcPts val="1200"/>
              </a:spcBef>
              <a:spcAft>
                <a:spcPts val="300"/>
              </a:spcAft>
              <a:defRPr/>
            </a:pPr>
            <a:r>
              <a:rPr lang="en-GB" sz="1600" b="1">
                <a:solidFill>
                  <a:srgbClr val="F0AB00">
                    <a:lumMod val="75000"/>
                  </a:srgbClr>
                </a:solidFill>
              </a:rPr>
              <a:t>Key Exclusion Criteria</a:t>
            </a:r>
            <a:endParaRPr lang="en-GB" sz="1600" b="1">
              <a:solidFill>
                <a:srgbClr val="F0AB00">
                  <a:lumMod val="75000"/>
                </a:srgbClr>
              </a:solidFill>
              <a:cs typeface="Arial"/>
            </a:endParaRPr>
          </a:p>
          <a:p>
            <a:pPr marL="171450" indent="-171450" defTabSz="914377">
              <a:spcAft>
                <a:spcPts val="300"/>
              </a:spcAft>
              <a:buClr>
                <a:srgbClr val="7F134C"/>
              </a:buClr>
              <a:buFont typeface="Arial" panose="020B0604020202020204" pitchFamily="34" charset="0"/>
              <a:buChar char="•"/>
              <a:defRPr/>
            </a:pPr>
            <a:r>
              <a:rPr lang="en-US" sz="1400" b="1">
                <a:solidFill>
                  <a:srgbClr val="000000"/>
                </a:solidFill>
              </a:rPr>
              <a:t>T1D</a:t>
            </a:r>
            <a:endParaRPr lang="en-US" sz="1400" b="1">
              <a:solidFill>
                <a:srgbClr val="000000"/>
              </a:solidFill>
              <a:cs typeface="Arial"/>
            </a:endParaRPr>
          </a:p>
          <a:p>
            <a:pPr marL="171450" indent="-171450" defTabSz="914377">
              <a:spcAft>
                <a:spcPts val="300"/>
              </a:spcAft>
              <a:buClr>
                <a:srgbClr val="7F134C"/>
              </a:buClr>
              <a:buFont typeface="Arial" panose="020B0604020202020204" pitchFamily="34" charset="0"/>
              <a:buChar char="•"/>
              <a:defRPr/>
            </a:pPr>
            <a:r>
              <a:rPr lang="en-US" sz="1400" b="1">
                <a:solidFill>
                  <a:srgbClr val="000000"/>
                </a:solidFill>
                <a:cs typeface="Arial"/>
              </a:rPr>
              <a:t>Polycystic kidney disease, lupus nephritis, ANCA-associated vasculitis</a:t>
            </a:r>
          </a:p>
          <a:p>
            <a:pPr marL="171450" indent="-171450" defTabSz="914377">
              <a:spcAft>
                <a:spcPts val="300"/>
              </a:spcAft>
              <a:buClr>
                <a:srgbClr val="7F134C"/>
              </a:buClr>
              <a:buFont typeface="Arial" panose="020B0604020202020204" pitchFamily="34" charset="0"/>
              <a:buChar char="•"/>
              <a:defRPr/>
            </a:pPr>
            <a:r>
              <a:rPr lang="en-US" sz="1400" b="1">
                <a:solidFill>
                  <a:srgbClr val="000000"/>
                </a:solidFill>
                <a:cs typeface="Arial"/>
              </a:rPr>
              <a:t>Immunosuppressive therapy </a:t>
            </a:r>
            <a:r>
              <a:rPr lang="en-GB" sz="1400" b="1">
                <a:solidFill>
                  <a:srgbClr val="000000"/>
                </a:solidFill>
              </a:rPr>
              <a:t>≤6 months prior to </a:t>
            </a:r>
            <a:r>
              <a:rPr lang="en-GB" sz="1400" b="1" err="1">
                <a:solidFill>
                  <a:srgbClr val="000000"/>
                </a:solidFill>
              </a:rPr>
              <a:t>enrollment</a:t>
            </a:r>
            <a:r>
              <a:rPr lang="en-US" sz="1400" b="1">
                <a:solidFill>
                  <a:srgbClr val="000000"/>
                </a:solidFill>
                <a:cs typeface="Arial"/>
              </a:rPr>
              <a:t> </a:t>
            </a:r>
          </a:p>
        </p:txBody>
      </p:sp>
      <p:sp>
        <p:nvSpPr>
          <p:cNvPr id="2" name="ZoneTexte 1">
            <a:extLst>
              <a:ext uri="{FF2B5EF4-FFF2-40B4-BE49-F238E27FC236}">
                <a16:creationId xmlns:a16="http://schemas.microsoft.com/office/drawing/2014/main" id="{4C6C7C5F-2E0E-44DA-B554-814B2BB1FDA0}"/>
              </a:ext>
            </a:extLst>
          </p:cNvPr>
          <p:cNvSpPr txBox="1"/>
          <p:nvPr/>
        </p:nvSpPr>
        <p:spPr>
          <a:xfrm>
            <a:off x="10507184" y="6557877"/>
            <a:ext cx="1666116" cy="288000"/>
          </a:xfrm>
          <a:prstGeom prst="rect">
            <a:avLst/>
          </a:prstGeom>
          <a:solidFill>
            <a:schemeClr val="bg1"/>
          </a:solidFill>
        </p:spPr>
        <p:txBody>
          <a:bodyPr wrap="square" rtlCol="0">
            <a:spAutoFit/>
          </a:bodyPr>
          <a:lstStyle/>
          <a:p>
            <a:pPr marL="230188" indent="-230188">
              <a:buClr>
                <a:schemeClr val="accent1"/>
              </a:buClr>
              <a:buFont typeface="Arial" panose="020B0604020202020204" pitchFamily="34" charset="0"/>
              <a:buChar char="•"/>
            </a:pPr>
            <a:endParaRPr lang="fr-FR" dirty="0"/>
          </a:p>
        </p:txBody>
      </p:sp>
    </p:spTree>
    <p:extLst>
      <p:ext uri="{BB962C8B-B14F-4D97-AF65-F5344CB8AC3E}">
        <p14:creationId xmlns:p14="http://schemas.microsoft.com/office/powerpoint/2010/main" val="123803982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3FF6-E5FB-4CB3-AF3A-AD23FC2415C4}"/>
              </a:ext>
            </a:extLst>
          </p:cNvPr>
          <p:cNvSpPr>
            <a:spLocks noGrp="1"/>
          </p:cNvSpPr>
          <p:nvPr>
            <p:ph type="title"/>
          </p:nvPr>
        </p:nvSpPr>
        <p:spPr/>
        <p:txBody>
          <a:bodyPr>
            <a:normAutofit/>
          </a:bodyPr>
          <a:lstStyle/>
          <a:p>
            <a:r>
              <a:rPr lang="en-GB"/>
              <a:t>Demographics and Baseline Characteristics</a:t>
            </a:r>
            <a:endParaRPr lang="en-US"/>
          </a:p>
        </p:txBody>
      </p:sp>
      <p:sp>
        <p:nvSpPr>
          <p:cNvPr id="4" name="Text Placeholder 3">
            <a:extLst>
              <a:ext uri="{FF2B5EF4-FFF2-40B4-BE49-F238E27FC236}">
                <a16:creationId xmlns:a16="http://schemas.microsoft.com/office/drawing/2014/main" id="{4C69BEE7-3FA7-4188-A555-FDD53610D14D}"/>
              </a:ext>
            </a:extLst>
          </p:cNvPr>
          <p:cNvSpPr>
            <a:spLocks noGrp="1"/>
          </p:cNvSpPr>
          <p:nvPr>
            <p:ph type="body" sz="quarter" idx="13"/>
          </p:nvPr>
        </p:nvSpPr>
        <p:spPr>
          <a:xfrm>
            <a:off x="457199" y="5852160"/>
            <a:ext cx="10812483" cy="1005840"/>
          </a:xfrm>
        </p:spPr>
        <p:txBody>
          <a:bodyPr/>
          <a:lstStyle/>
          <a:p>
            <a:r>
              <a:rPr lang="en-US" baseline="30000" err="1"/>
              <a:t>a</a:t>
            </a:r>
            <a:r>
              <a:rPr lang="en-US" err="1"/>
              <a:t>Race</a:t>
            </a:r>
            <a:r>
              <a:rPr lang="en-US"/>
              <a:t> was reported by the investigators; the designation ‘other’ includes Native Hawaiian or other Pacific Islander; American Indian or Alaska Native and Other.</a:t>
            </a:r>
            <a:endParaRPr lang="en-US">
              <a:solidFill>
                <a:srgbClr val="000000"/>
              </a:solidFill>
            </a:endParaRPr>
          </a:p>
          <a:p>
            <a:r>
              <a:rPr lang="en-US">
                <a:solidFill>
                  <a:srgbClr val="000000"/>
                </a:solidFill>
              </a:rPr>
              <a:t>BL = baseline.</a:t>
            </a:r>
          </a:p>
          <a:p>
            <a:r>
              <a:rPr lang="en-US">
                <a:ea typeface="+mn-lt"/>
                <a:cs typeface="+mn-lt"/>
              </a:rPr>
              <a:t>Heerspink HJL et al. </a:t>
            </a:r>
            <a:r>
              <a:rPr lang="en-US" i="1">
                <a:ea typeface="+mn-lt"/>
                <a:cs typeface="+mn-lt"/>
              </a:rPr>
              <a:t>N </a:t>
            </a:r>
            <a:r>
              <a:rPr lang="en-US" i="1" err="1">
                <a:ea typeface="+mn-lt"/>
                <a:cs typeface="+mn-lt"/>
              </a:rPr>
              <a:t>Engl</a:t>
            </a:r>
            <a:r>
              <a:rPr lang="en-US" i="1">
                <a:ea typeface="+mn-lt"/>
                <a:cs typeface="+mn-lt"/>
              </a:rPr>
              <a:t> J Med</a:t>
            </a:r>
            <a:r>
              <a:rPr lang="en-US">
                <a:ea typeface="+mn-lt"/>
                <a:cs typeface="+mn-lt"/>
              </a:rPr>
              <a:t>. 2020; 383:1436-1446.</a:t>
            </a:r>
          </a:p>
        </p:txBody>
      </p:sp>
      <p:graphicFrame>
        <p:nvGraphicFramePr>
          <p:cNvPr id="5" name="Content Placeholder 4">
            <a:extLst>
              <a:ext uri="{FF2B5EF4-FFF2-40B4-BE49-F238E27FC236}">
                <a16:creationId xmlns:a16="http://schemas.microsoft.com/office/drawing/2014/main" id="{58DB25AB-130D-4CEF-BC63-9C63E17E3665}"/>
              </a:ext>
            </a:extLst>
          </p:cNvPr>
          <p:cNvGraphicFramePr>
            <a:graphicFrameLocks/>
          </p:cNvGraphicFramePr>
          <p:nvPr/>
        </p:nvGraphicFramePr>
        <p:xfrm>
          <a:off x="457200" y="1254124"/>
          <a:ext cx="11277600" cy="4575177"/>
        </p:xfrm>
        <a:graphic>
          <a:graphicData uri="http://schemas.openxmlformats.org/drawingml/2006/table">
            <a:tbl>
              <a:tblPr firstRow="1">
                <a:tableStyleId>{21E4AEA4-8DFA-4A89-87EB-49C32662AFE0}</a:tableStyleId>
              </a:tblPr>
              <a:tblGrid>
                <a:gridCol w="4962032">
                  <a:extLst>
                    <a:ext uri="{9D8B030D-6E8A-4147-A177-3AD203B41FA5}">
                      <a16:colId xmlns:a16="http://schemas.microsoft.com/office/drawing/2014/main" val="20000"/>
                    </a:ext>
                  </a:extLst>
                </a:gridCol>
                <a:gridCol w="3157784">
                  <a:extLst>
                    <a:ext uri="{9D8B030D-6E8A-4147-A177-3AD203B41FA5}">
                      <a16:colId xmlns:a16="http://schemas.microsoft.com/office/drawing/2014/main" val="20001"/>
                    </a:ext>
                  </a:extLst>
                </a:gridCol>
                <a:gridCol w="3157784">
                  <a:extLst>
                    <a:ext uri="{9D8B030D-6E8A-4147-A177-3AD203B41FA5}">
                      <a16:colId xmlns:a16="http://schemas.microsoft.com/office/drawing/2014/main" val="20002"/>
                    </a:ext>
                  </a:extLst>
                </a:gridCol>
              </a:tblGrid>
              <a:tr h="488496">
                <a:tc>
                  <a:txBody>
                    <a:bodyPr/>
                    <a:lstStyle/>
                    <a:p>
                      <a:endParaRPr lang="en-US" sz="1200"/>
                    </a:p>
                  </a:txBody>
                  <a:tcPr marL="94793" marR="94793"/>
                </a:tc>
                <a:tc>
                  <a:txBody>
                    <a:bodyPr/>
                    <a:lstStyle/>
                    <a:p>
                      <a:pPr algn="ctr"/>
                      <a:r>
                        <a:rPr lang="en-US" sz="1200"/>
                        <a:t>Dapagliflozin 10 mg</a:t>
                      </a:r>
                      <a:r>
                        <a:rPr lang="en-US" sz="1200" baseline="0"/>
                        <a:t> </a:t>
                      </a:r>
                    </a:p>
                    <a:p>
                      <a:pPr algn="ctr"/>
                      <a:r>
                        <a:rPr lang="en-US" sz="1200" baseline="0"/>
                        <a:t>(n=2152)</a:t>
                      </a:r>
                      <a:endParaRPr lang="en-US" sz="1200"/>
                    </a:p>
                  </a:txBody>
                  <a:tcPr marL="94793" marR="94793"/>
                </a:tc>
                <a:tc>
                  <a:txBody>
                    <a:bodyPr/>
                    <a:lstStyle/>
                    <a:p>
                      <a:pPr algn="ctr"/>
                      <a:r>
                        <a:rPr lang="en-US" sz="1200"/>
                        <a:t>Placebo </a:t>
                      </a:r>
                    </a:p>
                    <a:p>
                      <a:pPr algn="ctr"/>
                      <a:r>
                        <a:rPr lang="en-US" sz="1200"/>
                        <a:t>(n=2152)</a:t>
                      </a:r>
                    </a:p>
                  </a:txBody>
                  <a:tcPr marL="94793" marR="94793"/>
                </a:tc>
                <a:extLst>
                  <a:ext uri="{0D108BD9-81ED-4DB2-BD59-A6C34878D82A}">
                    <a16:rowId xmlns:a16="http://schemas.microsoft.com/office/drawing/2014/main" val="10000"/>
                  </a:ext>
                </a:extLst>
              </a:tr>
              <a:tr h="293098">
                <a:tc>
                  <a:txBody>
                    <a:bodyPr/>
                    <a:lstStyle/>
                    <a:p>
                      <a:r>
                        <a:rPr lang="en-US" sz="1200" b="1"/>
                        <a:t>Age, years, mean</a:t>
                      </a:r>
                    </a:p>
                  </a:txBody>
                  <a:tcPr marL="94793" marR="94793">
                    <a:lnB w="12700" cap="flat" cmpd="sng" algn="ctr">
                      <a:solidFill>
                        <a:schemeClr val="bg1">
                          <a:lumMod val="75000"/>
                        </a:schemeClr>
                      </a:solidFill>
                      <a:prstDash val="solid"/>
                      <a:round/>
                      <a:headEnd type="none" w="med" len="med"/>
                      <a:tailEnd type="none" w="med" len="med"/>
                    </a:lnB>
                  </a:tcPr>
                </a:tc>
                <a:tc>
                  <a:txBody>
                    <a:bodyPr/>
                    <a:lstStyle/>
                    <a:p>
                      <a:pPr algn="r"/>
                      <a:r>
                        <a:rPr lang="en-US" sz="1200"/>
                        <a:t>61.8</a:t>
                      </a:r>
                    </a:p>
                  </a:txBody>
                  <a:tcPr marL="94793" marR="1463040">
                    <a:lnB w="12700" cap="flat" cmpd="sng" algn="ctr">
                      <a:solidFill>
                        <a:schemeClr val="bg1">
                          <a:lumMod val="75000"/>
                        </a:schemeClr>
                      </a:solidFill>
                      <a:prstDash val="solid"/>
                      <a:round/>
                      <a:headEnd type="none" w="med" len="med"/>
                      <a:tailEnd type="none" w="med" len="med"/>
                    </a:lnB>
                  </a:tcPr>
                </a:tc>
                <a:tc>
                  <a:txBody>
                    <a:bodyPr/>
                    <a:lstStyle/>
                    <a:p>
                      <a:pPr algn="r"/>
                      <a:r>
                        <a:rPr lang="en-US" sz="1200"/>
                        <a:t>61.9</a:t>
                      </a:r>
                    </a:p>
                  </a:txBody>
                  <a:tcPr marL="94793" marR="1463040">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93098">
                <a:tc>
                  <a:txBody>
                    <a:bodyPr/>
                    <a:lstStyle/>
                    <a:p>
                      <a:r>
                        <a:rPr lang="en-US" sz="1200" b="1"/>
                        <a:t>Gender, female,</a:t>
                      </a:r>
                      <a:r>
                        <a:rPr lang="en-US" sz="1200" b="1" baseline="0"/>
                        <a:t> %</a:t>
                      </a:r>
                      <a:endParaRPr lang="en-US" sz="1200" b="1"/>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a:t>32.9</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a:t>33.3</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1155701">
                <a:tc>
                  <a:txBody>
                    <a:bodyPr/>
                    <a:lstStyle/>
                    <a:p>
                      <a:pPr>
                        <a:lnSpc>
                          <a:spcPct val="110000"/>
                        </a:lnSpc>
                      </a:pPr>
                      <a:r>
                        <a:rPr lang="en-US" sz="1200" b="1" err="1"/>
                        <a:t>Race</a:t>
                      </a:r>
                      <a:r>
                        <a:rPr lang="en-US" sz="1200" b="1" baseline="30000" err="1"/>
                        <a:t>a</a:t>
                      </a:r>
                      <a:r>
                        <a:rPr lang="en-US" sz="1200" b="1"/>
                        <a:t>,</a:t>
                      </a:r>
                      <a:r>
                        <a:rPr lang="en-US" sz="1200" b="1" baseline="0"/>
                        <a:t> </a:t>
                      </a:r>
                      <a:r>
                        <a:rPr lang="en-US" sz="1200" b="1"/>
                        <a:t>%</a:t>
                      </a:r>
                    </a:p>
                    <a:p>
                      <a:pPr marL="0" indent="171450">
                        <a:lnSpc>
                          <a:spcPct val="110000"/>
                        </a:lnSpc>
                      </a:pPr>
                      <a:r>
                        <a:rPr lang="en-US" sz="1200"/>
                        <a:t>White</a:t>
                      </a:r>
                    </a:p>
                    <a:p>
                      <a:pPr marL="0" indent="171450">
                        <a:lnSpc>
                          <a:spcPct val="110000"/>
                        </a:lnSpc>
                      </a:pPr>
                      <a:r>
                        <a:rPr lang="en-US" sz="1200"/>
                        <a:t>Black</a:t>
                      </a:r>
                      <a:r>
                        <a:rPr lang="en-US" sz="1200" baseline="0"/>
                        <a:t> or African-American</a:t>
                      </a:r>
                    </a:p>
                    <a:p>
                      <a:pPr marL="0" indent="171450">
                        <a:lnSpc>
                          <a:spcPct val="110000"/>
                        </a:lnSpc>
                      </a:pPr>
                      <a:r>
                        <a:rPr lang="en-US" sz="1200" baseline="0"/>
                        <a:t>Asian</a:t>
                      </a:r>
                    </a:p>
                    <a:p>
                      <a:pPr marL="0" indent="171450">
                        <a:lnSpc>
                          <a:spcPct val="110000"/>
                        </a:lnSpc>
                      </a:pPr>
                      <a:r>
                        <a:rPr lang="en-US" sz="1200" baseline="0"/>
                        <a:t>Other</a:t>
                      </a:r>
                      <a:endParaRPr lang="en-US" sz="1200"/>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lnSpc>
                          <a:spcPct val="110000"/>
                        </a:lnSpc>
                      </a:pPr>
                      <a:endParaRPr lang="en-US" sz="1200"/>
                    </a:p>
                    <a:p>
                      <a:pPr algn="r">
                        <a:lnSpc>
                          <a:spcPct val="110000"/>
                        </a:lnSpc>
                      </a:pPr>
                      <a:r>
                        <a:rPr lang="en-US" sz="1200"/>
                        <a:t>52.2</a:t>
                      </a:r>
                    </a:p>
                    <a:p>
                      <a:pPr algn="r">
                        <a:lnSpc>
                          <a:spcPct val="110000"/>
                        </a:lnSpc>
                      </a:pPr>
                      <a:r>
                        <a:rPr lang="en-US" sz="1200"/>
                        <a:t>4.8</a:t>
                      </a:r>
                    </a:p>
                    <a:p>
                      <a:pPr algn="r">
                        <a:lnSpc>
                          <a:spcPct val="110000"/>
                        </a:lnSpc>
                      </a:pPr>
                      <a:r>
                        <a:rPr lang="en-US" sz="1200"/>
                        <a:t>34.8</a:t>
                      </a:r>
                    </a:p>
                    <a:p>
                      <a:pPr algn="r">
                        <a:lnSpc>
                          <a:spcPct val="110000"/>
                        </a:lnSpc>
                      </a:pPr>
                      <a:r>
                        <a:rPr lang="en-US" sz="1200"/>
                        <a:t>8.1</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lnSpc>
                          <a:spcPct val="110000"/>
                        </a:lnSpc>
                      </a:pPr>
                      <a:endParaRPr lang="en-US" sz="1200"/>
                    </a:p>
                    <a:p>
                      <a:pPr algn="r">
                        <a:lnSpc>
                          <a:spcPct val="110000"/>
                        </a:lnSpc>
                      </a:pPr>
                      <a:r>
                        <a:rPr lang="en-US" sz="1200"/>
                        <a:t>54.2</a:t>
                      </a:r>
                    </a:p>
                    <a:p>
                      <a:pPr algn="r">
                        <a:lnSpc>
                          <a:spcPct val="110000"/>
                        </a:lnSpc>
                      </a:pPr>
                      <a:r>
                        <a:rPr lang="en-US" sz="1200"/>
                        <a:t>4.0</a:t>
                      </a:r>
                    </a:p>
                    <a:p>
                      <a:pPr algn="r">
                        <a:lnSpc>
                          <a:spcPct val="110000"/>
                        </a:lnSpc>
                      </a:pPr>
                      <a:r>
                        <a:rPr lang="en-US" sz="1200"/>
                        <a:t>33.4</a:t>
                      </a:r>
                    </a:p>
                    <a:p>
                      <a:pPr algn="r">
                        <a:lnSpc>
                          <a:spcPct val="110000"/>
                        </a:lnSpc>
                      </a:pPr>
                      <a:r>
                        <a:rPr lang="en-US" sz="1200"/>
                        <a:t>8.4</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3098">
                <a:tc>
                  <a:txBody>
                    <a:bodyPr/>
                    <a:lstStyle/>
                    <a:p>
                      <a:r>
                        <a:rPr lang="en-US" sz="1200" b="1"/>
                        <a:t>Weight, kg</a:t>
                      </a:r>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a:t>81.5</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a:t>82.0</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46113792"/>
                  </a:ext>
                </a:extLst>
              </a:tr>
              <a:tr h="293098">
                <a:tc>
                  <a:txBody>
                    <a:bodyPr/>
                    <a:lstStyle/>
                    <a:p>
                      <a:r>
                        <a:rPr lang="en-US" sz="1200" b="1"/>
                        <a:t>Body mass index, kg/m</a:t>
                      </a:r>
                      <a:r>
                        <a:rPr lang="en-US" sz="1200" b="1" baseline="30000"/>
                        <a:t>2</a:t>
                      </a:r>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a:t>29.4</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a:t>29.6</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55158539"/>
                  </a:ext>
                </a:extLst>
              </a:tr>
              <a:tr h="293098">
                <a:tc>
                  <a:txBody>
                    <a:bodyPr/>
                    <a:lstStyle/>
                    <a:p>
                      <a:r>
                        <a:rPr lang="en-US" sz="1200" b="1"/>
                        <a:t>Current smoker, %</a:t>
                      </a:r>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a:t>13.2</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a:t>14.0</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85744783"/>
                  </a:ext>
                </a:extLst>
              </a:tr>
              <a:tr h="293098">
                <a:tc gridSpan="3">
                  <a:txBody>
                    <a:bodyPr/>
                    <a:lstStyle/>
                    <a:p>
                      <a:r>
                        <a:rPr lang="en-US" sz="1200" b="1"/>
                        <a:t>Blood pressure, mmHg, mean</a:t>
                      </a:r>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algn="r"/>
                      <a:endParaRPr lang="en-US" sz="1400"/>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algn="r"/>
                      <a:endParaRPr lang="en-US" sz="1400"/>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831050327"/>
                  </a:ext>
                </a:extLst>
              </a:tr>
              <a:tr h="293098">
                <a:tc>
                  <a:txBody>
                    <a:bodyPr/>
                    <a:lstStyle/>
                    <a:p>
                      <a:pPr marL="0" indent="166688"/>
                      <a:r>
                        <a:rPr lang="en-US" sz="1200"/>
                        <a:t>Systolic b</a:t>
                      </a:r>
                      <a:r>
                        <a:rPr lang="en-US" sz="1200" b="0"/>
                        <a:t>lood pressure</a:t>
                      </a:r>
                      <a:endParaRPr lang="en-US" sz="1200" b="1" baseline="0"/>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a:t>136.7</a:t>
                      </a:r>
                      <a:endParaRPr lang="en-US" sz="1200" baseline="0"/>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a:t>137.4</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0499534"/>
                  </a:ext>
                </a:extLst>
              </a:tr>
              <a:tr h="293098">
                <a:tc>
                  <a:txBody>
                    <a:bodyPr/>
                    <a:lstStyle/>
                    <a:p>
                      <a:pPr marL="0" indent="166688"/>
                      <a:r>
                        <a:rPr lang="en-US" sz="1200" b="0" baseline="0"/>
                        <a:t>Diastolic blood pressure</a:t>
                      </a:r>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baseline="0"/>
                        <a:t>77.5</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a:t>77.5</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56465902"/>
                  </a:ext>
                </a:extLst>
              </a:tr>
              <a:tr h="293098">
                <a:tc>
                  <a:txBody>
                    <a:bodyPr/>
                    <a:lstStyle/>
                    <a:p>
                      <a:r>
                        <a:rPr lang="en-US" sz="1200" b="1"/>
                        <a:t>Hemoglobin, g/L</a:t>
                      </a:r>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a:t>128.6</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a:t>127.9</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58607518"/>
                  </a:ext>
                </a:extLst>
              </a:tr>
              <a:tr h="293098">
                <a:tc>
                  <a:txBody>
                    <a:bodyPr/>
                    <a:lstStyle/>
                    <a:p>
                      <a:r>
                        <a:rPr lang="en-US" sz="1200" b="1"/>
                        <a:t>Serum potassium, </a:t>
                      </a:r>
                      <a:r>
                        <a:rPr lang="en-US" sz="1200" b="1" err="1"/>
                        <a:t>mEq</a:t>
                      </a:r>
                      <a:r>
                        <a:rPr lang="en-US" sz="1200" b="1"/>
                        <a:t>/L</a:t>
                      </a:r>
                    </a:p>
                  </a:txBody>
                  <a:tcPr marL="94793" marR="94793">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a:t>4.6</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r"/>
                      <a:r>
                        <a:rPr lang="en-US" sz="1200"/>
                        <a:t>4.6</a:t>
                      </a:r>
                    </a:p>
                  </a:txBody>
                  <a:tcPr marL="94793" marR="146304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918475212"/>
                  </a:ext>
                </a:extLst>
              </a:tr>
            </a:tbl>
          </a:graphicData>
        </a:graphic>
      </p:graphicFrame>
      <p:sp>
        <p:nvSpPr>
          <p:cNvPr id="6" name="ZoneTexte 5">
            <a:extLst>
              <a:ext uri="{FF2B5EF4-FFF2-40B4-BE49-F238E27FC236}">
                <a16:creationId xmlns:a16="http://schemas.microsoft.com/office/drawing/2014/main" id="{018D6109-03AB-45AF-8A6E-70948EA87B83}"/>
              </a:ext>
            </a:extLst>
          </p:cNvPr>
          <p:cNvSpPr txBox="1"/>
          <p:nvPr/>
        </p:nvSpPr>
        <p:spPr>
          <a:xfrm>
            <a:off x="10507184" y="6557877"/>
            <a:ext cx="1666116" cy="288000"/>
          </a:xfrm>
          <a:prstGeom prst="rect">
            <a:avLst/>
          </a:prstGeom>
          <a:solidFill>
            <a:schemeClr val="bg1"/>
          </a:solidFill>
        </p:spPr>
        <p:txBody>
          <a:bodyPr wrap="square" rtlCol="0">
            <a:spAutoFit/>
          </a:bodyPr>
          <a:lstStyle/>
          <a:p>
            <a:pPr marL="230188" indent="-230188">
              <a:buClr>
                <a:schemeClr val="accent1"/>
              </a:buClr>
              <a:buFont typeface="Arial" panose="020B0604020202020204" pitchFamily="34" charset="0"/>
              <a:buChar char="•"/>
            </a:pPr>
            <a:endParaRPr lang="fr-FR" dirty="0"/>
          </a:p>
        </p:txBody>
      </p:sp>
    </p:spTree>
    <p:extLst>
      <p:ext uri="{BB962C8B-B14F-4D97-AF65-F5344CB8AC3E}">
        <p14:creationId xmlns:p14="http://schemas.microsoft.com/office/powerpoint/2010/main" val="137102810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 No 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30188" indent="-230188">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 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30188" indent="-230188">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A 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30188" indent="-230188">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MA 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30188" indent="-230188">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MA 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30188" indent="-230188">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MA 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30188" indent="-230188">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4627</Words>
  <Application>Microsoft Office PowerPoint</Application>
  <PresentationFormat>Grand écran</PresentationFormat>
  <Paragraphs>750</Paragraphs>
  <Slides>21</Slides>
  <Notes>12</Notes>
  <HiddenSlides>0</HiddenSlides>
  <MMClips>0</MMClips>
  <ScaleCrop>false</ScaleCrop>
  <HeadingPairs>
    <vt:vector size="6" baseType="variant">
      <vt:variant>
        <vt:lpstr>Polices utilisées</vt:lpstr>
      </vt:variant>
      <vt:variant>
        <vt:i4>5</vt:i4>
      </vt:variant>
      <vt:variant>
        <vt:lpstr>Thème</vt:lpstr>
      </vt:variant>
      <vt:variant>
        <vt:i4>8</vt:i4>
      </vt:variant>
      <vt:variant>
        <vt:lpstr>Titres des diapositives</vt:lpstr>
      </vt:variant>
      <vt:variant>
        <vt:i4>21</vt:i4>
      </vt:variant>
    </vt:vector>
  </HeadingPairs>
  <TitlesOfParts>
    <vt:vector size="34" baseType="lpstr">
      <vt:lpstr>Arial</vt:lpstr>
      <vt:lpstr>Calibri</vt:lpstr>
      <vt:lpstr>Calibri Light</vt:lpstr>
      <vt:lpstr>Symbol</vt:lpstr>
      <vt:lpstr>Wingdings</vt:lpstr>
      <vt:lpstr>Thème Office</vt:lpstr>
      <vt:lpstr>MA No Product</vt:lpstr>
      <vt:lpstr>MA Product</vt:lpstr>
      <vt:lpstr>1_MA Product</vt:lpstr>
      <vt:lpstr>2_MA Product</vt:lpstr>
      <vt:lpstr>3_MA Product</vt:lpstr>
      <vt:lpstr>1_Thème Office</vt:lpstr>
      <vt:lpstr>4_MA Product</vt:lpstr>
      <vt:lpstr>Présentation PowerPoint</vt:lpstr>
      <vt:lpstr>Présentation PowerPoint</vt:lpstr>
      <vt:lpstr>Reprenons le cas clinique fictif de Jean-Claude Dib</vt:lpstr>
      <vt:lpstr>Présentation PowerPoint</vt:lpstr>
      <vt:lpstr>Présentation PowerPoint</vt:lpstr>
      <vt:lpstr> Etude DAPA-HF Réduction numérique du composite d’événements rénaux</vt:lpstr>
      <vt:lpstr>Présentation PowerPoint</vt:lpstr>
      <vt:lpstr>DAPA-CKD: Dapagliflozin in Patients With Chronic Kidney Disease1,2</vt:lpstr>
      <vt:lpstr>Demographics and Baseline Characteristics</vt:lpstr>
      <vt:lpstr>Renal Characteristics</vt:lpstr>
      <vt:lpstr>Medical History and Baseline Medications</vt:lpstr>
      <vt:lpstr>Diabetes Status and Investigator-reported Cause of Kidney Disease at Baseline </vt:lpstr>
      <vt:lpstr>Primary Composite Outcome:  Sustained ≥50% eGFR Decline, ESKD, Renal or CV Deatha,1</vt:lpstr>
      <vt:lpstr> Statistical Significance Achieved for the Primary and All Secondary Outcomes1</vt:lpstr>
      <vt:lpstr>Exploratory Composite Outcome:  Chronic Dialysis, Kidney Transplantation, or Renal Death1,2</vt:lpstr>
      <vt:lpstr>Primary Composite Outcome of Sustained ≥50% eGFR Decline, ESKD, or Renal or Cardiovascular Death by Baseline History of HF</vt:lpstr>
      <vt:lpstr>Présentation PowerPoint</vt:lpstr>
      <vt:lpstr>Change from Baseline in eGFR1,2</vt:lpstr>
      <vt:lpstr>Change in Albuminuria in the Overall Population </vt:lpstr>
      <vt:lpstr>Présentation PowerPoint</vt:lpstr>
      <vt:lpstr>Présentation PowerPoint</vt:lpstr>
    </vt:vector>
  </TitlesOfParts>
  <Company>APHP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HERTIG Alexandre</dc:creator>
  <cp:lastModifiedBy>Serge garibaldi</cp:lastModifiedBy>
  <cp:revision>31</cp:revision>
  <dcterms:created xsi:type="dcterms:W3CDTF">2020-09-10T09:40:19Z</dcterms:created>
  <dcterms:modified xsi:type="dcterms:W3CDTF">2021-09-25T08:54:08Z</dcterms:modified>
</cp:coreProperties>
</file>